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ags/tag4.xml" ContentType="application/vnd.openxmlformats-officedocument.presentationml.tags+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tags/tag2.xml" ContentType="application/vnd.openxmlformats-officedocument.presentationml.tags+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docProps/custom.xml" ContentType="application/vnd.openxmlformats-officedocument.custom-properties+xml"/>
  <Override PartName="/ppt/slideLayouts/slideLayout10.xml" ContentType="application/vnd.openxmlformats-officedocument.presentationml.slideLayout+xml"/>
  <Override PartName="/ppt/tags/tag14.xml" ContentType="application/vnd.openxmlformats-officedocument.presentationml.tags+xml"/>
  <Override PartName="/ppt/tags/tag15.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tags/tag7.xml" ContentType="application/vnd.openxmlformats-officedocument.presentationml.tags+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tags/tag3.xml" ContentType="application/vnd.openxmlformats-officedocument.presentationml.tags+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tags/tag1.xml" ContentType="application/vnd.openxmlformats-officedocument.presentationml.tags+xml"/>
  <Override PartName="/ppt/tags/tag19.xml" ContentType="application/vnd.openxmlformats-officedocument.presentationml.tag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8" r:id="rId2"/>
    <p:sldId id="259" r:id="rId3"/>
    <p:sldId id="295" r:id="rId4"/>
    <p:sldId id="297" r:id="rId5"/>
    <p:sldId id="262" r:id="rId6"/>
    <p:sldId id="296" r:id="rId7"/>
    <p:sldId id="299" r:id="rId8"/>
    <p:sldId id="261" r:id="rId9"/>
    <p:sldId id="270" r:id="rId10"/>
    <p:sldId id="273" r:id="rId11"/>
    <p:sldId id="269" r:id="rId12"/>
    <p:sldId id="301" r:id="rId13"/>
    <p:sldId id="302" r:id="rId14"/>
    <p:sldId id="303" r:id="rId15"/>
    <p:sldId id="300" r:id="rId16"/>
    <p:sldId id="271" r:id="rId17"/>
    <p:sldId id="286" r:id="rId18"/>
    <p:sldId id="268" r:id="rId19"/>
    <p:sldId id="294"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7015" autoAdjust="0"/>
  </p:normalViewPr>
  <p:slideViewPr>
    <p:cSldViewPr snapToGrid="0">
      <p:cViewPr>
        <p:scale>
          <a:sx n="75" d="100"/>
          <a:sy n="75" d="100"/>
        </p:scale>
        <p:origin x="-931" y="-336"/>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11.png>
</file>

<file path=ppt/media/image12.png>
</file>

<file path=ppt/media/image13.png>
</file>

<file path=ppt/media/image131.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11.png>
</file>

<file path=ppt/media/image22.png>
</file>

<file path=ppt/media/image23.png>
</file>

<file path=ppt/media/image231.png>
</file>

<file path=ppt/media/image24.png>
</file>

<file path=ppt/media/image25.png>
</file>

<file path=ppt/media/image251.png>
</file>

<file path=ppt/media/image26.png>
</file>

<file path=ppt/media/image27.png>
</file>

<file path=ppt/media/image271.png>
</file>

<file path=ppt/media/image28.png>
</file>

<file path=ppt/media/image29.png>
</file>

<file path=ppt/media/image291.png>
</file>

<file path=ppt/media/image3.png>
</file>

<file path=ppt/media/image31.png>
</file>

<file path=ppt/media/image35.png>
</file>

<file path=ppt/media/image37.png>
</file>

<file path=ppt/media/image4.png>
</file>

<file path=ppt/media/image5.png>
</file>

<file path=ppt/media/image6.png>
</file>

<file path=ppt/media/image7.png>
</file>

<file path=ppt/media/image8.png>
</file>

<file path=ppt/media/image9.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pPr/>
              <a:t>2018/8/7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pPr marL="0" marR="0" lvl="0" indent="0" algn="r" defTabSz="914400" eaLnBrk="0" fontAlgn="base" latinLnBrk="0" hangingPunct="0">
                <a:lnSpc>
                  <a:spcPct val="100000"/>
                </a:lnSpc>
                <a:spcBef>
                  <a:spcPct val="0"/>
                </a:spcBef>
                <a:spcAft>
                  <a:spcPct val="0"/>
                </a:spcAft>
                <a:buClrTx/>
                <a:buSzTx/>
                <a:buFontTx/>
                <a:buNone/>
                <a:defRPr/>
              </a:pPr>
              <a:t>2</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pPr marL="0" marR="0" lvl="0" indent="0" algn="r" defTabSz="914400" eaLnBrk="0" fontAlgn="base" latinLnBrk="0" hangingPunct="0">
                <a:lnSpc>
                  <a:spcPct val="100000"/>
                </a:lnSpc>
                <a:spcBef>
                  <a:spcPct val="0"/>
                </a:spcBef>
                <a:spcAft>
                  <a:spcPct val="0"/>
                </a:spcAft>
                <a:buClrTx/>
                <a:buSzTx/>
                <a:buFontTx/>
                <a:buNone/>
                <a:defRPr/>
              </a:pPr>
              <a:t>5</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pPr marL="0" marR="0" lvl="0" indent="0" algn="r" defTabSz="914400" eaLnBrk="0" fontAlgn="base" latinLnBrk="0" hangingPunct="0">
                <a:lnSpc>
                  <a:spcPct val="100000"/>
                </a:lnSpc>
                <a:spcBef>
                  <a:spcPct val="0"/>
                </a:spcBef>
                <a:spcAft>
                  <a:spcPct val="0"/>
                </a:spcAft>
                <a:buClrTx/>
                <a:buSzTx/>
                <a:buFontTx/>
                <a:buNone/>
                <a:defRPr/>
              </a:pPr>
              <a:t>8</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pPr marL="0" marR="0" lvl="0" indent="0" algn="r" defTabSz="914400" eaLnBrk="0" fontAlgn="base" latinLnBrk="0" hangingPunct="0">
                <a:lnSpc>
                  <a:spcPct val="100000"/>
                </a:lnSpc>
                <a:spcBef>
                  <a:spcPct val="0"/>
                </a:spcBef>
                <a:spcAft>
                  <a:spcPct val="0"/>
                </a:spcAft>
                <a:buClrTx/>
                <a:buSzTx/>
                <a:buFontTx/>
                <a:buNone/>
                <a:defRPr/>
              </a:pPr>
              <a:t>11</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charset="0"/>
                <a:ea typeface="微软雅黑" panose="020B0503020204020204" charset="-122"/>
              </a:rPr>
              <a:pPr marL="0" marR="0" lvl="0" indent="0" algn="r" defTabSz="914400" eaLnBrk="0" fontAlgn="base" latinLnBrk="0" hangingPunct="0">
                <a:lnSpc>
                  <a:spcPct val="100000"/>
                </a:lnSpc>
                <a:spcBef>
                  <a:spcPct val="0"/>
                </a:spcBef>
                <a:spcAft>
                  <a:spcPct val="0"/>
                </a:spcAft>
                <a:buClrTx/>
                <a:buSzTx/>
                <a:buFontTx/>
                <a:buNone/>
                <a:defRPr/>
              </a:pPr>
              <a:t>16</a:t>
            </a:fld>
            <a:endParaRPr kumimoji="0" lang="zh-CN" altLang="en-US" sz="1200" b="0" i="0" u="none" strike="noStrike" kern="1200" cap="none" spc="0" normalizeH="0" baseline="0" noProof="0">
              <a:ln>
                <a:noFill/>
              </a:ln>
              <a:solidFill>
                <a:prstClr val="black"/>
              </a:solidFill>
              <a:effectLst/>
              <a:uLnTx/>
              <a:uFillTx/>
              <a:latin typeface="Calibri" panose="020F0502020204030204" charset="0"/>
              <a:ea typeface="微软雅黑" panose="020B0503020204020204"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0">
          <a:blip r:embed="rId2" cstate="print">
            <a:extLst>
              <a:ext uri="{28A0092B-C50C-407E-A947-70E740481C1C}">
                <a14:useLocalDpi xmlns:a14="http://schemas.microsoft.com/office/drawing/2010/main" xmlns="" val="0"/>
              </a:ext>
            </a:extLst>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909888" y="-26988"/>
            <a:ext cx="6400800" cy="13160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5" name="图片 3"/>
          <p:cNvPicPr>
            <a:picLocks noChangeAspect="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19050" y="6040438"/>
            <a:ext cx="12211050" cy="165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椭圆 5"/>
          <p:cNvSpPr/>
          <p:nvPr/>
        </p:nvSpPr>
        <p:spPr bwMode="auto">
          <a:xfrm>
            <a:off x="5483225" y="1412875"/>
            <a:ext cx="1223963" cy="1223963"/>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标题 1"/>
          <p:cNvSpPr>
            <a:spLocks noGrp="1"/>
          </p:cNvSpPr>
          <p:nvPr>
            <p:ph type="ctrTitle"/>
          </p:nvPr>
        </p:nvSpPr>
        <p:spPr>
          <a:xfrm>
            <a:off x="914400" y="2681411"/>
            <a:ext cx="10363200" cy="963613"/>
          </a:xfrm>
          <a:prstGeom prst="rect">
            <a:avLst/>
          </a:prstGeom>
        </p:spPr>
        <p:txBody>
          <a:bodyPr>
            <a:normAutofit/>
          </a:bodyPr>
          <a:lstStyle>
            <a:lvl1pPr algn="ctr">
              <a:defRPr sz="54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717032"/>
            <a:ext cx="8534400" cy="720080"/>
          </a:xfrm>
          <a:prstGeom prst="rect">
            <a:avLst/>
          </a:prstGeom>
        </p:spPr>
        <p:txBody>
          <a:bodyPr>
            <a:normAutofit/>
          </a:bodyPr>
          <a:lstStyle>
            <a:lvl1pPr marL="0" indent="0" algn="ctr">
              <a:buNone/>
              <a:defRPr sz="2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7" name="日期占位符 3"/>
          <p:cNvSpPr>
            <a:spLocks noGrp="1"/>
          </p:cNvSpPr>
          <p:nvPr>
            <p:ph type="dt" sz="half" idx="10"/>
          </p:nvPr>
        </p:nvSpPr>
        <p:spPr>
          <a:xfrm>
            <a:off x="609600" y="6356350"/>
            <a:ext cx="2844800" cy="365125"/>
          </a:xfrm>
        </p:spPr>
        <p:txBody>
          <a:bodyPr/>
          <a:lstStyle>
            <a:lvl1pPr fontAlgn="auto">
              <a:spcBef>
                <a:spcPts val="0"/>
              </a:spcBef>
              <a:spcAft>
                <a:spcPts val="0"/>
              </a:spcAft>
              <a:defRPr>
                <a:latin typeface="+mn-lt"/>
                <a:ea typeface="+mn-ea"/>
              </a:defRPr>
            </a:lvl1pPr>
          </a:lstStyle>
          <a:p>
            <a:pPr>
              <a:defRPr/>
            </a:pPr>
            <a:fld id="{69A18B94-F7C0-4F56-BD9D-BB8AFA661D09}" type="datetimeFigureOut">
              <a:rPr lang="zh-CN" altLang="en-US"/>
              <a:pPr>
                <a:defRPr/>
              </a:pPr>
              <a:t>2018/8/7</a:t>
            </a:fld>
            <a:endParaRPr lang="zh-CN" altLang="en-US"/>
          </a:p>
        </p:txBody>
      </p:sp>
      <p:sp>
        <p:nvSpPr>
          <p:cNvPr id="8" name="页脚占位符 4"/>
          <p:cNvSpPr>
            <a:spLocks noGrp="1"/>
          </p:cNvSpPr>
          <p:nvPr>
            <p:ph type="ftr" sz="quarter" idx="11"/>
          </p:nvPr>
        </p:nvSpPr>
        <p:spPr>
          <a:xfrm>
            <a:off x="4165600" y="6356350"/>
            <a:ext cx="3860800" cy="365125"/>
          </a:xfrm>
        </p:spPr>
        <p:txBody>
          <a:bodyPr/>
          <a:lstStyle>
            <a:lvl1pPr fontAlgn="auto">
              <a:spcBef>
                <a:spcPts val="0"/>
              </a:spcBef>
              <a:spcAft>
                <a:spcPts val="0"/>
              </a:spcAft>
              <a:defRPr>
                <a:latin typeface="+mn-lt"/>
                <a:ea typeface="+mn-ea"/>
              </a:defRPr>
            </a:lvl1pPr>
          </a:lstStyle>
          <a:p>
            <a:pPr>
              <a:defRPr/>
            </a:pPr>
            <a:endParaRPr lang="zh-CN" altLang="en-US"/>
          </a:p>
        </p:txBody>
      </p:sp>
      <p:sp>
        <p:nvSpPr>
          <p:cNvPr id="9" name="灯片编号占位符 5"/>
          <p:cNvSpPr>
            <a:spLocks noGrp="1"/>
          </p:cNvSpPr>
          <p:nvPr>
            <p:ph type="sldNum" sz="quarter" idx="12"/>
          </p:nvPr>
        </p:nvSpPr>
        <p:spPr>
          <a:xfrm>
            <a:off x="8737600" y="6356350"/>
            <a:ext cx="2844800" cy="365125"/>
          </a:xfrm>
        </p:spPr>
        <p:txBody>
          <a:bodyPr wrap="square" numCol="1" anchor="t" anchorCtr="0" compatLnSpc="1"/>
          <a:lstStyle>
            <a:lvl1pPr>
              <a:defRPr/>
            </a:lvl1pPr>
          </a:lstStyle>
          <a:p>
            <a:pPr>
              <a:defRPr/>
            </a:pPr>
            <a:fld id="{2AC837DD-9232-4B2D-82F6-A0FE6086FB0E}" type="slidenum">
              <a:rPr lang="zh-CN" altLang="en-US"/>
              <a:pPr>
                <a:defRPr/>
              </a:pPr>
              <a:t>‹#›</a:t>
            </a:fld>
            <a:endParaRPr lang="zh-CN" altLang="en-US"/>
          </a:p>
        </p:txBody>
      </p:sp>
    </p:spTree>
  </p:cSld>
  <p:clrMapOvr>
    <a:masterClrMapping/>
  </p:clrMapOvr>
  <p:transition spd="slow" advClick="0" advTm="3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fill="hold" nodeType="withEffect">
                                  <p:stCondLst>
                                    <p:cond delay="0"/>
                                  </p:stCondLst>
                                  <p:endCondLst>
                                    <p:cond evt="onNext" delay="0">
                                      <p:tgtEl>
                                        <p:sldTgt/>
                                      </p:tgtEl>
                                    </p:cond>
                                  </p:endCondLst>
                                  <p:childTnLst>
                                    <p:animScale>
                                      <p:cBhvr>
                                        <p:cTn id="6" dur="2000" fill="hold"/>
                                        <p:tgtEl>
                                          <p:spTgt spid="4"/>
                                        </p:tgtEl>
                                      </p:cBhvr>
                                      <p:by x="500000" y="5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838200" y="1341239"/>
            <a:ext cx="10515600" cy="4896073"/>
          </a:xfrm>
        </p:spPr>
        <p:txBody>
          <a:bodyPr/>
          <a:lstStyle>
            <a:lvl1pPr marL="0" indent="0">
              <a:buNone/>
              <a:defRPr>
                <a:solidFill>
                  <a:schemeClr val="bg1"/>
                </a:solidFill>
              </a:defRPr>
            </a:lvl1pPr>
          </a:lstStyle>
          <a:p>
            <a:pPr lvl="0"/>
            <a:r>
              <a:rPr lang="zh-CN" altLang="en-US" dirty="0" smtClean="0"/>
              <a:t>单击此处编辑母版文本样式</a:t>
            </a:r>
          </a:p>
        </p:txBody>
      </p:sp>
      <p:sp>
        <p:nvSpPr>
          <p:cNvPr id="3" name="日期占位符 3"/>
          <p:cNvSpPr>
            <a:spLocks noGrp="1"/>
          </p:cNvSpPr>
          <p:nvPr>
            <p:ph type="dt" sz="half" idx="14"/>
          </p:nvPr>
        </p:nvSpPr>
        <p:spPr/>
        <p:txBody>
          <a:bodyPr/>
          <a:lstStyle>
            <a:lvl1pPr>
              <a:defRPr/>
            </a:lvl1pPr>
          </a:lstStyle>
          <a:p>
            <a:pPr>
              <a:defRPr/>
            </a:pPr>
            <a:fld id="{253C766B-11A2-4CA4-B735-5B54D78BB164}" type="datetimeFigureOut">
              <a:rPr lang="zh-CN" altLang="en-US"/>
              <a:pPr>
                <a:defRPr/>
              </a:pPr>
              <a:t>2018/8/7</a:t>
            </a:fld>
            <a:endParaRPr lang="zh-CN" altLang="en-US"/>
          </a:p>
        </p:txBody>
      </p:sp>
      <p:sp>
        <p:nvSpPr>
          <p:cNvPr id="4" name="页脚占位符 4"/>
          <p:cNvSpPr>
            <a:spLocks noGrp="1"/>
          </p:cNvSpPr>
          <p:nvPr>
            <p:ph type="ftr" sz="quarter" idx="15"/>
          </p:nvPr>
        </p:nvSpPr>
        <p:spPr/>
        <p:txBody>
          <a:bodyPr/>
          <a:lstStyle>
            <a:lvl1pPr>
              <a:defRPr/>
            </a:lvl1pPr>
          </a:lstStyle>
          <a:p>
            <a:pPr>
              <a:defRPr/>
            </a:pPr>
            <a:endParaRPr lang="zh-CN" altLang="en-US"/>
          </a:p>
        </p:txBody>
      </p:sp>
      <p:sp>
        <p:nvSpPr>
          <p:cNvPr id="5" name="灯片编号占位符 5"/>
          <p:cNvSpPr>
            <a:spLocks noGrp="1"/>
          </p:cNvSpPr>
          <p:nvPr>
            <p:ph type="sldNum" sz="quarter" idx="16"/>
          </p:nvPr>
        </p:nvSpPr>
        <p:spPr/>
        <p:txBody>
          <a:bodyPr/>
          <a:lstStyle>
            <a:lvl1pPr>
              <a:defRPr/>
            </a:lvl1pPr>
          </a:lstStyle>
          <a:p>
            <a:pPr>
              <a:defRPr/>
            </a:pPr>
            <a:fld id="{D38FFB63-F7A5-4FA3-85BE-82B8C1C33C6A}" type="slidenum">
              <a:rPr lang="zh-CN" altLang="en-US"/>
              <a:pPr>
                <a:defRPr/>
              </a:pPr>
              <a:t>‹#›</a:t>
            </a:fld>
            <a:endParaRPr lang="zh-CN" altLang="en-US"/>
          </a:p>
        </p:txBody>
      </p:sp>
    </p:spTree>
  </p:cSld>
  <p:clrMapOvr>
    <a:masterClrMapping/>
  </p:clrMapOvr>
  <p:transition spd="slow" advClick="0" advTm="300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191718"/>
            <a:ext cx="10972800" cy="1143000"/>
          </a:xfrm>
          <a:prstGeom prst="rect">
            <a:avLst/>
          </a:prstGeom>
        </p:spPr>
        <p:txBody>
          <a:bodyPr/>
          <a:lstStyle>
            <a:lvl1pPr>
              <a:defRPr>
                <a:solidFill>
                  <a:schemeClr val="bg1"/>
                </a:solidFill>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609600" y="2564904"/>
            <a:ext cx="10972800" cy="3561260"/>
          </a:xfrm>
          <a:prstGeom prst="rect">
            <a:avLst/>
          </a:prstGeom>
        </p:spPr>
        <p:txBody>
          <a:bodyPr/>
          <a:lstStyle>
            <a:lvl1pPr marL="0" indent="0">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zh-CN" altLang="en-US" dirty="0" smtClean="0"/>
              <a:t>单击此处编辑母版文本样式</a:t>
            </a:r>
          </a:p>
        </p:txBody>
      </p:sp>
      <p:sp>
        <p:nvSpPr>
          <p:cNvPr id="4" name="日期占位符 3"/>
          <p:cNvSpPr>
            <a:spLocks noGrp="1"/>
          </p:cNvSpPr>
          <p:nvPr>
            <p:ph type="dt" sz="half" idx="10"/>
          </p:nvPr>
        </p:nvSpPr>
        <p:spPr>
          <a:xfrm>
            <a:off x="609600" y="6356350"/>
            <a:ext cx="2844800" cy="365125"/>
          </a:xfrm>
        </p:spPr>
        <p:txBody>
          <a:bodyPr/>
          <a:lstStyle>
            <a:lvl1pPr fontAlgn="auto">
              <a:spcBef>
                <a:spcPts val="0"/>
              </a:spcBef>
              <a:spcAft>
                <a:spcPts val="0"/>
              </a:spcAft>
              <a:defRPr>
                <a:latin typeface="+mn-lt"/>
                <a:ea typeface="+mn-ea"/>
              </a:defRPr>
            </a:lvl1pPr>
          </a:lstStyle>
          <a:p>
            <a:pPr>
              <a:defRPr/>
            </a:pPr>
            <a:fld id="{FBAB969A-B55C-4C6C-9625-AD52A083C0C0}" type="datetimeFigureOut">
              <a:rPr lang="zh-CN" altLang="en-US"/>
              <a:pPr>
                <a:defRPr/>
              </a:pPr>
              <a:t>2018/8/7</a:t>
            </a:fld>
            <a:endParaRPr lang="zh-CN" altLang="en-US"/>
          </a:p>
        </p:txBody>
      </p:sp>
      <p:sp>
        <p:nvSpPr>
          <p:cNvPr id="5" name="页脚占位符 4"/>
          <p:cNvSpPr>
            <a:spLocks noGrp="1"/>
          </p:cNvSpPr>
          <p:nvPr>
            <p:ph type="ftr" sz="quarter" idx="11"/>
          </p:nvPr>
        </p:nvSpPr>
        <p:spPr>
          <a:xfrm>
            <a:off x="4165600" y="6356350"/>
            <a:ext cx="3860800" cy="365125"/>
          </a:xfrm>
        </p:spPr>
        <p:txBody>
          <a:bodyPr/>
          <a:lstStyle>
            <a:lvl1pPr fontAlgn="auto">
              <a:spcBef>
                <a:spcPts val="0"/>
              </a:spcBef>
              <a:spcAft>
                <a:spcPts val="0"/>
              </a:spcAft>
              <a:defRPr>
                <a:latin typeface="+mn-lt"/>
                <a:ea typeface="+mn-ea"/>
              </a:defRPr>
            </a:lvl1pPr>
          </a:lstStyle>
          <a:p>
            <a:pPr>
              <a:defRPr/>
            </a:pPr>
            <a:endParaRPr lang="zh-CN" altLang="en-US"/>
          </a:p>
        </p:txBody>
      </p:sp>
      <p:sp>
        <p:nvSpPr>
          <p:cNvPr id="6" name="灯片编号占位符 5"/>
          <p:cNvSpPr>
            <a:spLocks noGrp="1"/>
          </p:cNvSpPr>
          <p:nvPr>
            <p:ph type="sldNum" sz="quarter" idx="12"/>
          </p:nvPr>
        </p:nvSpPr>
        <p:spPr>
          <a:xfrm>
            <a:off x="8737600" y="6356350"/>
            <a:ext cx="2844800" cy="365125"/>
          </a:xfrm>
        </p:spPr>
        <p:txBody>
          <a:bodyPr wrap="square" numCol="1" anchor="t" anchorCtr="0" compatLnSpc="1"/>
          <a:lstStyle>
            <a:lvl1pPr>
              <a:defRPr/>
            </a:lvl1pPr>
          </a:lstStyle>
          <a:p>
            <a:pPr>
              <a:defRPr/>
            </a:pPr>
            <a:fld id="{7003D1CE-0FD8-44EE-A6F1-5B8B54BE8B17}" type="slidenum">
              <a:rPr lang="zh-CN" altLang="en-US"/>
              <a:pPr>
                <a:defRPr/>
              </a:pPr>
              <a:t>‹#›</a:t>
            </a:fld>
            <a:endParaRPr lang="zh-CN" altLang="en-US"/>
          </a:p>
        </p:txBody>
      </p:sp>
    </p:spTree>
  </p:cSld>
  <p:clrMapOvr>
    <a:masterClrMapping/>
  </p:clrMapOvr>
  <p:transition spd="slow" advClick="0" advTm="300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grpSp>
        <p:nvGrpSpPr>
          <p:cNvPr id="3" name="组合 6"/>
          <p:cNvGrpSpPr/>
          <p:nvPr/>
        </p:nvGrpSpPr>
        <p:grpSpPr bwMode="auto">
          <a:xfrm>
            <a:off x="3251200" y="2906713"/>
            <a:ext cx="5689600" cy="715962"/>
            <a:chOff x="3359150" y="2906713"/>
            <a:chExt cx="5689600" cy="715962"/>
          </a:xfrm>
        </p:grpSpPr>
        <p:grpSp>
          <p:nvGrpSpPr>
            <p:cNvPr id="4" name="组合 7"/>
            <p:cNvGrpSpPr/>
            <p:nvPr/>
          </p:nvGrpSpPr>
          <p:grpSpPr bwMode="auto">
            <a:xfrm>
              <a:off x="3432175" y="2906713"/>
              <a:ext cx="727075" cy="608012"/>
              <a:chOff x="1552386" y="3157689"/>
              <a:chExt cx="728307" cy="608104"/>
            </a:xfrm>
          </p:grpSpPr>
          <p:sp>
            <p:nvSpPr>
              <p:cNvPr id="10" name="燕尾形 9"/>
              <p:cNvSpPr/>
              <p:nvPr/>
            </p:nvSpPr>
            <p:spPr>
              <a:xfrm>
                <a:off x="1623945" y="3157689"/>
                <a:ext cx="502500" cy="608104"/>
              </a:xfrm>
              <a:prstGeom prst="chevron">
                <a:avLst>
                  <a:gd name="adj" fmla="val 6890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11" name="燕尾形 10"/>
              <p:cNvSpPr/>
              <p:nvPr/>
            </p:nvSpPr>
            <p:spPr>
              <a:xfrm>
                <a:off x="2021493" y="3305348"/>
                <a:ext cx="259200" cy="312785"/>
              </a:xfrm>
              <a:prstGeom prst="chevron">
                <a:avLst>
                  <a:gd name="adj" fmla="val 6890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12" name="燕尾形 11"/>
              <p:cNvSpPr/>
              <p:nvPr/>
            </p:nvSpPr>
            <p:spPr>
              <a:xfrm>
                <a:off x="1552386" y="3265655"/>
                <a:ext cx="322809" cy="392171"/>
              </a:xfrm>
              <a:prstGeom prst="chevron">
                <a:avLst>
                  <a:gd name="adj" fmla="val 6890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grpSp>
        <p:grpSp>
          <p:nvGrpSpPr>
            <p:cNvPr id="5" name="组合 8"/>
            <p:cNvGrpSpPr/>
            <p:nvPr/>
          </p:nvGrpSpPr>
          <p:grpSpPr bwMode="auto">
            <a:xfrm rot="10800000">
              <a:off x="8320088" y="2906713"/>
              <a:ext cx="728662" cy="608012"/>
              <a:chOff x="1552386" y="3157689"/>
              <a:chExt cx="728307" cy="608104"/>
            </a:xfrm>
          </p:grpSpPr>
          <p:sp>
            <p:nvSpPr>
              <p:cNvPr id="7" name="燕尾形 6"/>
              <p:cNvSpPr/>
              <p:nvPr/>
            </p:nvSpPr>
            <p:spPr>
              <a:xfrm>
                <a:off x="1620615" y="3162452"/>
                <a:ext cx="501406" cy="608105"/>
              </a:xfrm>
              <a:prstGeom prst="chevron">
                <a:avLst>
                  <a:gd name="adj" fmla="val 6890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8" name="燕尾形 7"/>
              <p:cNvSpPr/>
              <p:nvPr/>
            </p:nvSpPr>
            <p:spPr>
              <a:xfrm>
                <a:off x="2022057" y="3310112"/>
                <a:ext cx="258636" cy="312784"/>
              </a:xfrm>
              <a:prstGeom prst="chevron">
                <a:avLst>
                  <a:gd name="adj" fmla="val 6890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9" name="燕尾形 8"/>
              <p:cNvSpPr/>
              <p:nvPr/>
            </p:nvSpPr>
            <p:spPr>
              <a:xfrm>
                <a:off x="1547625" y="3270418"/>
                <a:ext cx="323692" cy="392172"/>
              </a:xfrm>
              <a:prstGeom prst="chevron">
                <a:avLst>
                  <a:gd name="adj" fmla="val 6890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grpSp>
        <p:cxnSp>
          <p:nvCxnSpPr>
            <p:cNvPr id="6" name="直接连接符 5"/>
            <p:cNvCxnSpPr/>
            <p:nvPr/>
          </p:nvCxnSpPr>
          <p:spPr>
            <a:xfrm>
              <a:off x="3359150" y="3622675"/>
              <a:ext cx="568166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title"/>
          </p:nvPr>
        </p:nvSpPr>
        <p:spPr>
          <a:xfrm>
            <a:off x="2832551" y="3660775"/>
            <a:ext cx="6526898" cy="1136377"/>
          </a:xfrm>
          <a:prstGeom prst="rect">
            <a:avLst/>
          </a:prstGeom>
        </p:spPr>
        <p:txBody>
          <a:bodyPr anchor="t">
            <a:normAutofit/>
          </a:bodyPr>
          <a:lstStyle>
            <a:lvl1pPr algn="ctr">
              <a:defRPr sz="2800" b="1" cap="all"/>
            </a:lvl1pPr>
          </a:lstStyle>
          <a:p>
            <a:r>
              <a:rPr lang="zh-CN" altLang="en-US" smtClean="0"/>
              <a:t>单击此处编辑母版标题样式</a:t>
            </a:r>
            <a:endParaRPr lang="zh-CN" altLang="en-US"/>
          </a:p>
        </p:txBody>
      </p:sp>
      <p:sp>
        <p:nvSpPr>
          <p:cNvPr id="13" name="日期占位符 3"/>
          <p:cNvSpPr>
            <a:spLocks noGrp="1"/>
          </p:cNvSpPr>
          <p:nvPr>
            <p:ph type="dt" sz="half" idx="10"/>
          </p:nvPr>
        </p:nvSpPr>
        <p:spPr>
          <a:xfrm>
            <a:off x="609600" y="6356350"/>
            <a:ext cx="2844800" cy="365125"/>
          </a:xfrm>
        </p:spPr>
        <p:txBody>
          <a:bodyPr/>
          <a:lstStyle>
            <a:lvl1pPr fontAlgn="auto">
              <a:spcBef>
                <a:spcPts val="0"/>
              </a:spcBef>
              <a:spcAft>
                <a:spcPts val="0"/>
              </a:spcAft>
              <a:defRPr>
                <a:latin typeface="+mn-lt"/>
                <a:ea typeface="+mn-ea"/>
              </a:defRPr>
            </a:lvl1pPr>
          </a:lstStyle>
          <a:p>
            <a:pPr>
              <a:defRPr/>
            </a:pPr>
            <a:fld id="{EF5306A5-50BD-4B6A-B0D9-5F2C6A4923C6}" type="datetimeFigureOut">
              <a:rPr lang="zh-CN" altLang="en-US"/>
              <a:pPr>
                <a:defRPr/>
              </a:pPr>
              <a:t>2018/8/7</a:t>
            </a:fld>
            <a:endParaRPr lang="zh-CN" altLang="en-US"/>
          </a:p>
        </p:txBody>
      </p:sp>
      <p:sp>
        <p:nvSpPr>
          <p:cNvPr id="14" name="页脚占位符 4"/>
          <p:cNvSpPr>
            <a:spLocks noGrp="1"/>
          </p:cNvSpPr>
          <p:nvPr>
            <p:ph type="ftr" sz="quarter" idx="11"/>
          </p:nvPr>
        </p:nvSpPr>
        <p:spPr>
          <a:xfrm>
            <a:off x="4165600" y="6356350"/>
            <a:ext cx="3860800" cy="365125"/>
          </a:xfrm>
        </p:spPr>
        <p:txBody>
          <a:bodyPr/>
          <a:lstStyle>
            <a:lvl1pPr fontAlgn="auto">
              <a:spcBef>
                <a:spcPts val="0"/>
              </a:spcBef>
              <a:spcAft>
                <a:spcPts val="0"/>
              </a:spcAft>
              <a:defRPr>
                <a:latin typeface="+mn-lt"/>
                <a:ea typeface="+mn-ea"/>
              </a:defRPr>
            </a:lvl1pPr>
          </a:lstStyle>
          <a:p>
            <a:pPr>
              <a:defRPr/>
            </a:pPr>
            <a:endParaRPr lang="zh-CN" altLang="en-US"/>
          </a:p>
        </p:txBody>
      </p:sp>
      <p:sp>
        <p:nvSpPr>
          <p:cNvPr id="15" name="灯片编号占位符 5"/>
          <p:cNvSpPr>
            <a:spLocks noGrp="1"/>
          </p:cNvSpPr>
          <p:nvPr>
            <p:ph type="sldNum" sz="quarter" idx="12"/>
          </p:nvPr>
        </p:nvSpPr>
        <p:spPr>
          <a:xfrm>
            <a:off x="8737600" y="6356350"/>
            <a:ext cx="2844800" cy="365125"/>
          </a:xfrm>
        </p:spPr>
        <p:txBody>
          <a:bodyPr wrap="square" numCol="1" anchor="t" anchorCtr="0" compatLnSpc="1"/>
          <a:lstStyle>
            <a:lvl1pPr>
              <a:defRPr/>
            </a:lvl1pPr>
          </a:lstStyle>
          <a:p>
            <a:pPr>
              <a:defRPr/>
            </a:pPr>
            <a:fld id="{55D243FF-0D77-4F62-BFE9-2FA75888DE79}" type="slidenum">
              <a:rPr lang="zh-CN" altLang="en-US"/>
              <a:pPr>
                <a:defRPr/>
              </a:pPr>
              <a:t>‹#›</a:t>
            </a:fld>
            <a:endParaRPr lang="zh-CN" altLang="en-US"/>
          </a:p>
        </p:txBody>
      </p:sp>
    </p:spTree>
  </p:cSld>
  <p:clrMapOvr>
    <a:masterClrMapping/>
  </p:clrMapOvr>
  <p:transition spd="slow" advClick="0" advTm="300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191718"/>
            <a:ext cx="10972800" cy="1143000"/>
          </a:xfrm>
          <a:prstGeom prst="rect">
            <a:avLst/>
          </a:prstGeom>
        </p:spPr>
        <p:txBody>
          <a:bodyPr/>
          <a:lstStyle>
            <a:lvl1pPr>
              <a:defRPr>
                <a:solidFill>
                  <a:schemeClr val="bg1"/>
                </a:solidFill>
              </a:defRPr>
            </a:lvl1pPr>
          </a:lstStyle>
          <a:p>
            <a:r>
              <a:rPr lang="zh-CN" altLang="en-US" dirty="0" smtClean="0"/>
              <a:t>单击此处编辑母版标题样式</a:t>
            </a:r>
            <a:endParaRPr lang="zh-CN" altLang="en-US" dirty="0"/>
          </a:p>
        </p:txBody>
      </p:sp>
      <p:sp>
        <p:nvSpPr>
          <p:cNvPr id="3" name="内容占位符 2"/>
          <p:cNvSpPr>
            <a:spLocks noGrp="1"/>
          </p:cNvSpPr>
          <p:nvPr>
            <p:ph sz="half" idx="1"/>
          </p:nvPr>
        </p:nvSpPr>
        <p:spPr>
          <a:xfrm>
            <a:off x="609600" y="2564904"/>
            <a:ext cx="5384800" cy="3561260"/>
          </a:xfrm>
          <a:prstGeom prst="rect">
            <a:avLst/>
          </a:prstGeom>
        </p:spPr>
        <p:txBody>
          <a:bodyPr/>
          <a:lstStyle>
            <a:lvl1pPr marL="0" indent="0">
              <a:buNone/>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zh-CN" altLang="en-US" dirty="0" smtClean="0"/>
              <a:t>单击此处编辑母版文本样式</a:t>
            </a:r>
          </a:p>
        </p:txBody>
      </p:sp>
      <p:sp>
        <p:nvSpPr>
          <p:cNvPr id="4" name="内容占位符 3"/>
          <p:cNvSpPr>
            <a:spLocks noGrp="1"/>
          </p:cNvSpPr>
          <p:nvPr>
            <p:ph sz="half" idx="2"/>
          </p:nvPr>
        </p:nvSpPr>
        <p:spPr>
          <a:xfrm>
            <a:off x="6197600" y="2564904"/>
            <a:ext cx="5384800" cy="3561260"/>
          </a:xfrm>
          <a:prstGeom prst="rect">
            <a:avLst/>
          </a:prstGeom>
        </p:spPr>
        <p:txBody>
          <a:bodyPr/>
          <a:lstStyle>
            <a:lvl1pPr marL="0" indent="0">
              <a:buNone/>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zh-CN" altLang="en-US" dirty="0" smtClean="0"/>
              <a:t>单击此处编辑母版文本样式</a:t>
            </a:r>
          </a:p>
        </p:txBody>
      </p:sp>
      <p:sp>
        <p:nvSpPr>
          <p:cNvPr id="5" name="日期占位符 4"/>
          <p:cNvSpPr>
            <a:spLocks noGrp="1"/>
          </p:cNvSpPr>
          <p:nvPr>
            <p:ph type="dt" sz="half" idx="10"/>
          </p:nvPr>
        </p:nvSpPr>
        <p:spPr>
          <a:xfrm>
            <a:off x="609600" y="6356350"/>
            <a:ext cx="2844800" cy="365125"/>
          </a:xfrm>
        </p:spPr>
        <p:txBody>
          <a:bodyPr/>
          <a:lstStyle>
            <a:lvl1pPr fontAlgn="auto">
              <a:spcBef>
                <a:spcPts val="0"/>
              </a:spcBef>
              <a:spcAft>
                <a:spcPts val="0"/>
              </a:spcAft>
              <a:defRPr>
                <a:latin typeface="+mn-lt"/>
                <a:ea typeface="+mn-ea"/>
              </a:defRPr>
            </a:lvl1pPr>
          </a:lstStyle>
          <a:p>
            <a:pPr>
              <a:defRPr/>
            </a:pPr>
            <a:fld id="{37C4DE18-1FD3-4421-8E48-B9A41E816C4A}" type="datetimeFigureOut">
              <a:rPr lang="zh-CN" altLang="en-US"/>
              <a:pPr>
                <a:defRPr/>
              </a:pPr>
              <a:t>2018/8/7</a:t>
            </a:fld>
            <a:endParaRPr lang="zh-CN" altLang="en-US"/>
          </a:p>
        </p:txBody>
      </p:sp>
      <p:sp>
        <p:nvSpPr>
          <p:cNvPr id="6" name="页脚占位符 5"/>
          <p:cNvSpPr>
            <a:spLocks noGrp="1"/>
          </p:cNvSpPr>
          <p:nvPr>
            <p:ph type="ftr" sz="quarter" idx="11"/>
          </p:nvPr>
        </p:nvSpPr>
        <p:spPr>
          <a:xfrm>
            <a:off x="4165600" y="6356350"/>
            <a:ext cx="3860800" cy="365125"/>
          </a:xfrm>
        </p:spPr>
        <p:txBody>
          <a:bodyPr/>
          <a:lstStyle>
            <a:lvl1pPr fontAlgn="auto">
              <a:spcBef>
                <a:spcPts val="0"/>
              </a:spcBef>
              <a:spcAft>
                <a:spcPts val="0"/>
              </a:spcAft>
              <a:defRPr>
                <a:latin typeface="+mn-lt"/>
                <a:ea typeface="+mn-ea"/>
              </a:defRPr>
            </a:lvl1pPr>
          </a:lstStyle>
          <a:p>
            <a:pPr>
              <a:defRPr/>
            </a:pPr>
            <a:endParaRPr lang="zh-CN" altLang="en-US"/>
          </a:p>
        </p:txBody>
      </p:sp>
      <p:sp>
        <p:nvSpPr>
          <p:cNvPr id="7" name="灯片编号占位符 6"/>
          <p:cNvSpPr>
            <a:spLocks noGrp="1"/>
          </p:cNvSpPr>
          <p:nvPr>
            <p:ph type="sldNum" sz="quarter" idx="12"/>
          </p:nvPr>
        </p:nvSpPr>
        <p:spPr>
          <a:xfrm>
            <a:off x="8737600" y="6356350"/>
            <a:ext cx="2844800" cy="365125"/>
          </a:xfrm>
        </p:spPr>
        <p:txBody>
          <a:bodyPr wrap="square" numCol="1" anchor="t" anchorCtr="0" compatLnSpc="1"/>
          <a:lstStyle>
            <a:lvl1pPr>
              <a:defRPr/>
            </a:lvl1pPr>
          </a:lstStyle>
          <a:p>
            <a:pPr>
              <a:defRPr/>
            </a:pPr>
            <a:fld id="{F0A7041B-2955-4826-B7EE-DB0C8E3991CC}" type="slidenum">
              <a:rPr lang="zh-CN" altLang="en-US"/>
              <a:pPr>
                <a:defRPr/>
              </a:pPr>
              <a:t>‹#›</a:t>
            </a:fld>
            <a:endParaRPr lang="zh-CN" altLang="en-US"/>
          </a:p>
        </p:txBody>
      </p:sp>
    </p:spTree>
  </p:cSld>
  <p:clrMapOvr>
    <a:masterClrMapping/>
  </p:clrMapOvr>
  <p:transition spd="slow" advClick="0" advTm="300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a:xfrm>
            <a:off x="609600" y="6356350"/>
            <a:ext cx="2844800" cy="365125"/>
          </a:xfrm>
        </p:spPr>
        <p:txBody>
          <a:bodyPr/>
          <a:lstStyle>
            <a:lvl1pPr fontAlgn="auto">
              <a:spcBef>
                <a:spcPts val="0"/>
              </a:spcBef>
              <a:spcAft>
                <a:spcPts val="0"/>
              </a:spcAft>
              <a:defRPr>
                <a:latin typeface="+mn-lt"/>
                <a:ea typeface="+mn-ea"/>
              </a:defRPr>
            </a:lvl1pPr>
          </a:lstStyle>
          <a:p>
            <a:pPr>
              <a:defRPr/>
            </a:pPr>
            <a:fld id="{781BB7B8-551E-4E9B-86EF-B9A655846E0C}" type="datetimeFigureOut">
              <a:rPr lang="zh-CN" altLang="en-US"/>
              <a:pPr>
                <a:defRPr/>
              </a:pPr>
              <a:t>2018/8/7</a:t>
            </a:fld>
            <a:endParaRPr lang="zh-CN" altLang="en-US"/>
          </a:p>
        </p:txBody>
      </p:sp>
      <p:sp>
        <p:nvSpPr>
          <p:cNvPr id="8" name="页脚占位符 7"/>
          <p:cNvSpPr>
            <a:spLocks noGrp="1"/>
          </p:cNvSpPr>
          <p:nvPr>
            <p:ph type="ftr" sz="quarter" idx="11"/>
          </p:nvPr>
        </p:nvSpPr>
        <p:spPr>
          <a:xfrm>
            <a:off x="4165600" y="6356350"/>
            <a:ext cx="3860800" cy="365125"/>
          </a:xfrm>
        </p:spPr>
        <p:txBody>
          <a:bodyPr/>
          <a:lstStyle>
            <a:lvl1pPr fontAlgn="auto">
              <a:spcBef>
                <a:spcPts val="0"/>
              </a:spcBef>
              <a:spcAft>
                <a:spcPts val="0"/>
              </a:spcAft>
              <a:defRPr>
                <a:latin typeface="+mn-lt"/>
                <a:ea typeface="+mn-ea"/>
              </a:defRPr>
            </a:lvl1pPr>
          </a:lstStyle>
          <a:p>
            <a:pPr>
              <a:defRPr/>
            </a:pPr>
            <a:endParaRPr lang="zh-CN" altLang="en-US"/>
          </a:p>
        </p:txBody>
      </p:sp>
      <p:sp>
        <p:nvSpPr>
          <p:cNvPr id="9" name="灯片编号占位符 8"/>
          <p:cNvSpPr>
            <a:spLocks noGrp="1"/>
          </p:cNvSpPr>
          <p:nvPr>
            <p:ph type="sldNum" sz="quarter" idx="12"/>
          </p:nvPr>
        </p:nvSpPr>
        <p:spPr>
          <a:xfrm>
            <a:off x="8737600" y="6356350"/>
            <a:ext cx="2844800" cy="365125"/>
          </a:xfrm>
        </p:spPr>
        <p:txBody>
          <a:bodyPr wrap="square" numCol="1" anchor="t" anchorCtr="0" compatLnSpc="1"/>
          <a:lstStyle>
            <a:lvl1pPr>
              <a:defRPr/>
            </a:lvl1pPr>
          </a:lstStyle>
          <a:p>
            <a:pPr>
              <a:defRPr/>
            </a:pPr>
            <a:fld id="{B15E6C95-9BF5-4B9A-A5BB-915BAAA59B0D}" type="slidenum">
              <a:rPr lang="zh-CN" altLang="en-US"/>
              <a:pPr>
                <a:defRPr/>
              </a:pPr>
              <a:t>‹#›</a:t>
            </a:fld>
            <a:endParaRPr lang="zh-CN" altLang="en-US"/>
          </a:p>
        </p:txBody>
      </p:sp>
    </p:spTree>
  </p:cSld>
  <p:clrMapOvr>
    <a:masterClrMapping/>
  </p:clrMapOvr>
  <p:transition spd="slow" advClick="0" advTm="300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bg>
      <p:bgPr>
        <a:blipFill dpi="0" rotWithShape="0">
          <a:blip r:embed="rId2" cstate="print">
            <a:extLst>
              <a:ext uri="{28A0092B-C50C-407E-A947-70E740481C1C}">
                <a14:useLocalDpi xmlns:a14="http://schemas.microsoft.com/office/drawing/2010/main" xmlns="" val="0"/>
              </a:ext>
            </a:extLst>
          </a:blip>
          <a:srcRect/>
          <a:stretch>
            <a:fillRect/>
          </a:stretch>
        </a:blipFill>
        <a:effectLst/>
      </p:bgPr>
    </p:bg>
    <p:spTree>
      <p:nvGrpSpPr>
        <p:cNvPr id="1" name=""/>
        <p:cNvGrpSpPr/>
        <p:nvPr/>
      </p:nvGrpSpPr>
      <p:grpSpPr>
        <a:xfrm>
          <a:off x="0" y="0"/>
          <a:ext cx="0" cy="0"/>
          <a:chOff x="0" y="0"/>
          <a:chExt cx="0" cy="0"/>
        </a:xfrm>
      </p:grpSpPr>
      <p:sp>
        <p:nvSpPr>
          <p:cNvPr id="4" name="椭圆 3"/>
          <p:cNvSpPr/>
          <p:nvPr/>
        </p:nvSpPr>
        <p:spPr>
          <a:xfrm>
            <a:off x="6019800" y="3860800"/>
            <a:ext cx="147638" cy="14763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5" name="直接连接符 4"/>
          <p:cNvCxnSpPr/>
          <p:nvPr/>
        </p:nvCxnSpPr>
        <p:spPr>
          <a:xfrm>
            <a:off x="1774825" y="3933825"/>
            <a:ext cx="90741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6" name="Picture 3"/>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895600" y="-26988"/>
            <a:ext cx="6400800" cy="10080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标题 1"/>
          <p:cNvSpPr>
            <a:spLocks noGrp="1"/>
          </p:cNvSpPr>
          <p:nvPr>
            <p:ph type="title"/>
          </p:nvPr>
        </p:nvSpPr>
        <p:spPr>
          <a:xfrm>
            <a:off x="2704728" y="2286000"/>
            <a:ext cx="6782544" cy="1503040"/>
          </a:xfrm>
          <a:prstGeom prst="rect">
            <a:avLst/>
          </a:prstGeom>
        </p:spPr>
        <p:txBody>
          <a:bodyPr>
            <a:noAutofit/>
          </a:bodyPr>
          <a:lstStyle>
            <a:lvl1pPr algn="ctr">
              <a:defRPr sz="7200">
                <a:solidFill>
                  <a:schemeClr val="bg1"/>
                </a:solidFill>
              </a:defRPr>
            </a:lvl1pPr>
          </a:lstStyle>
          <a:p>
            <a:r>
              <a:rPr lang="zh-CN" altLang="en-US" smtClean="0"/>
              <a:t>单击此处编辑母版标题样式</a:t>
            </a:r>
            <a:endParaRPr lang="zh-CN" altLang="en-US" dirty="0"/>
          </a:p>
        </p:txBody>
      </p:sp>
      <p:sp>
        <p:nvSpPr>
          <p:cNvPr id="9" name="副标题 2"/>
          <p:cNvSpPr>
            <a:spLocks noGrp="1"/>
          </p:cNvSpPr>
          <p:nvPr>
            <p:ph type="subTitle" idx="1"/>
          </p:nvPr>
        </p:nvSpPr>
        <p:spPr>
          <a:xfrm>
            <a:off x="1826419" y="4078611"/>
            <a:ext cx="8534400" cy="884385"/>
          </a:xfrm>
          <a:prstGeom prst="rect">
            <a:avLst/>
          </a:prstGeom>
        </p:spPr>
        <p:txBody>
          <a:bodyPr>
            <a:normAutofit/>
          </a:bodyPr>
          <a:lstStyle>
            <a:lvl1pPr marL="0" indent="0" algn="ctr">
              <a:buNone/>
              <a:defRPr sz="2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7" name="日期占位符 2"/>
          <p:cNvSpPr>
            <a:spLocks noGrp="1"/>
          </p:cNvSpPr>
          <p:nvPr>
            <p:ph type="dt" sz="half" idx="10"/>
          </p:nvPr>
        </p:nvSpPr>
        <p:spPr>
          <a:xfrm>
            <a:off x="609600" y="6356350"/>
            <a:ext cx="2844800" cy="365125"/>
          </a:xfrm>
        </p:spPr>
        <p:txBody>
          <a:bodyPr/>
          <a:lstStyle>
            <a:lvl1pPr fontAlgn="auto">
              <a:spcBef>
                <a:spcPts val="0"/>
              </a:spcBef>
              <a:spcAft>
                <a:spcPts val="0"/>
              </a:spcAft>
              <a:defRPr>
                <a:latin typeface="+mn-lt"/>
                <a:ea typeface="+mn-ea"/>
              </a:defRPr>
            </a:lvl1pPr>
          </a:lstStyle>
          <a:p>
            <a:pPr>
              <a:defRPr/>
            </a:pPr>
            <a:fld id="{B713C580-CF2C-49B2-99FE-1212ED5B72E9}" type="datetimeFigureOut">
              <a:rPr lang="zh-CN" altLang="en-US"/>
              <a:pPr>
                <a:defRPr/>
              </a:pPr>
              <a:t>2018/8/7</a:t>
            </a:fld>
            <a:endParaRPr lang="zh-CN" altLang="en-US"/>
          </a:p>
        </p:txBody>
      </p:sp>
      <p:sp>
        <p:nvSpPr>
          <p:cNvPr id="8" name="页脚占位符 3"/>
          <p:cNvSpPr>
            <a:spLocks noGrp="1"/>
          </p:cNvSpPr>
          <p:nvPr>
            <p:ph type="ftr" sz="quarter" idx="11"/>
          </p:nvPr>
        </p:nvSpPr>
        <p:spPr>
          <a:xfrm>
            <a:off x="4165600" y="6356350"/>
            <a:ext cx="3860800" cy="365125"/>
          </a:xfrm>
        </p:spPr>
        <p:txBody>
          <a:bodyPr/>
          <a:lstStyle>
            <a:lvl1pPr fontAlgn="auto">
              <a:spcBef>
                <a:spcPts val="0"/>
              </a:spcBef>
              <a:spcAft>
                <a:spcPts val="0"/>
              </a:spcAft>
              <a:defRPr>
                <a:latin typeface="+mn-lt"/>
                <a:ea typeface="+mn-ea"/>
              </a:defRPr>
            </a:lvl1pPr>
          </a:lstStyle>
          <a:p>
            <a:pPr>
              <a:defRPr/>
            </a:pPr>
            <a:endParaRPr lang="zh-CN" altLang="en-US"/>
          </a:p>
        </p:txBody>
      </p:sp>
      <p:sp>
        <p:nvSpPr>
          <p:cNvPr id="10" name="灯片编号占位符 4"/>
          <p:cNvSpPr>
            <a:spLocks noGrp="1"/>
          </p:cNvSpPr>
          <p:nvPr>
            <p:ph type="sldNum" sz="quarter" idx="12"/>
          </p:nvPr>
        </p:nvSpPr>
        <p:spPr>
          <a:xfrm>
            <a:off x="8737600" y="6356350"/>
            <a:ext cx="2844800" cy="365125"/>
          </a:xfrm>
        </p:spPr>
        <p:txBody>
          <a:bodyPr wrap="square" numCol="1" anchor="t" anchorCtr="0" compatLnSpc="1"/>
          <a:lstStyle>
            <a:lvl1pPr>
              <a:defRPr/>
            </a:lvl1pPr>
          </a:lstStyle>
          <a:p>
            <a:pPr>
              <a:defRPr/>
            </a:pPr>
            <a:fld id="{7E4BEFC5-C609-4791-8A2A-BDEB0AFBEF59}" type="slidenum">
              <a:rPr lang="zh-CN" altLang="en-US"/>
              <a:pPr>
                <a:defRPr/>
              </a:pPr>
              <a:t>‹#›</a:t>
            </a:fld>
            <a:endParaRPr lang="zh-CN" altLang="en-US"/>
          </a:p>
        </p:txBody>
      </p:sp>
    </p:spTree>
  </p:cSld>
  <p:clrMapOvr>
    <a:masterClrMapping/>
  </p:clrMapOvr>
  <p:transition spd="slow" advClick="0" advTm="3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6" presetClass="emph" presetSubtype="0" repeatCount="indefinite" fill="hold" nodeType="withEffect">
                                  <p:stCondLst>
                                    <p:cond delay="0"/>
                                  </p:stCondLst>
                                  <p:endCondLst>
                                    <p:cond evt="onNext" delay="0">
                                      <p:tgtEl>
                                        <p:sldTgt/>
                                      </p:tgtEl>
                                    </p:cond>
                                  </p:endCondLst>
                                  <p:childTnLst>
                                    <p:animScale>
                                      <p:cBhvr>
                                        <p:cTn id="11" dur="2000" fill="hold"/>
                                        <p:tgtEl>
                                          <p:spTgt spid="6"/>
                                        </p:tgtEl>
                                      </p:cBhvr>
                                      <p:by x="500000" y="5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600" y="6356350"/>
            <a:ext cx="2844800" cy="365125"/>
          </a:xfrm>
        </p:spPr>
        <p:txBody>
          <a:bodyPr/>
          <a:lstStyle>
            <a:lvl1pPr fontAlgn="auto">
              <a:spcBef>
                <a:spcPts val="0"/>
              </a:spcBef>
              <a:spcAft>
                <a:spcPts val="0"/>
              </a:spcAft>
              <a:defRPr>
                <a:latin typeface="+mn-lt"/>
                <a:ea typeface="+mn-ea"/>
              </a:defRPr>
            </a:lvl1pPr>
          </a:lstStyle>
          <a:p>
            <a:pPr>
              <a:defRPr/>
            </a:pPr>
            <a:fld id="{F5170215-2972-471B-9438-DE6B7208407D}" type="datetimeFigureOut">
              <a:rPr lang="zh-CN" altLang="en-US"/>
              <a:pPr>
                <a:defRPr/>
              </a:pPr>
              <a:t>2018/8/7</a:t>
            </a:fld>
            <a:endParaRPr lang="zh-CN" altLang="en-US"/>
          </a:p>
        </p:txBody>
      </p:sp>
      <p:sp>
        <p:nvSpPr>
          <p:cNvPr id="3" name="页脚占位符 2"/>
          <p:cNvSpPr>
            <a:spLocks noGrp="1"/>
          </p:cNvSpPr>
          <p:nvPr>
            <p:ph type="ftr" sz="quarter" idx="11"/>
          </p:nvPr>
        </p:nvSpPr>
        <p:spPr>
          <a:xfrm>
            <a:off x="4165600" y="6356350"/>
            <a:ext cx="3860800" cy="365125"/>
          </a:xfrm>
        </p:spPr>
        <p:txBody>
          <a:bodyPr/>
          <a:lstStyle>
            <a:lvl1pPr fontAlgn="auto">
              <a:spcBef>
                <a:spcPts val="0"/>
              </a:spcBef>
              <a:spcAft>
                <a:spcPts val="0"/>
              </a:spcAft>
              <a:defRPr>
                <a:latin typeface="+mn-lt"/>
                <a:ea typeface="+mn-ea"/>
              </a:defRPr>
            </a:lvl1pPr>
          </a:lstStyle>
          <a:p>
            <a:pPr>
              <a:defRPr/>
            </a:pPr>
            <a:endParaRPr lang="zh-CN" altLang="en-US"/>
          </a:p>
        </p:txBody>
      </p:sp>
      <p:sp>
        <p:nvSpPr>
          <p:cNvPr id="4" name="灯片编号占位符 3"/>
          <p:cNvSpPr>
            <a:spLocks noGrp="1"/>
          </p:cNvSpPr>
          <p:nvPr>
            <p:ph type="sldNum" sz="quarter" idx="12"/>
          </p:nvPr>
        </p:nvSpPr>
        <p:spPr>
          <a:xfrm>
            <a:off x="8737600" y="6356350"/>
            <a:ext cx="2844800" cy="365125"/>
          </a:xfrm>
        </p:spPr>
        <p:txBody>
          <a:bodyPr wrap="square" numCol="1" anchor="t" anchorCtr="0" compatLnSpc="1"/>
          <a:lstStyle>
            <a:lvl1pPr>
              <a:defRPr/>
            </a:lvl1pPr>
          </a:lstStyle>
          <a:p>
            <a:pPr>
              <a:defRPr/>
            </a:pPr>
            <a:fld id="{A2C0396D-DE60-4859-A073-9D5EC3153673}" type="slidenum">
              <a:rPr lang="zh-CN" altLang="en-US"/>
              <a:pPr>
                <a:defRPr/>
              </a:pPr>
              <a:t>‹#›</a:t>
            </a:fld>
            <a:endParaRPr lang="zh-CN" altLang="en-US"/>
          </a:p>
        </p:txBody>
      </p:sp>
    </p:spTree>
  </p:cSld>
  <p:clrMapOvr>
    <a:masterClrMapping/>
  </p:clrMapOvr>
  <p:transition spd="slow" advClick="0" advTm="3000"/>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7" y="897532"/>
            <a:ext cx="4165200" cy="1600200"/>
          </a:xfrm>
        </p:spPr>
        <p:txBody>
          <a:bodyPr anchor="t" anchorCtr="0">
            <a:normAutofit/>
          </a:bodyPr>
          <a:lstStyle>
            <a:lvl1pPr>
              <a:defRPr sz="3600">
                <a:solidFill>
                  <a:schemeClr val="bg1"/>
                </a:solidFill>
              </a:defRPr>
            </a:lvl1pPr>
          </a:lstStyle>
          <a:p>
            <a:r>
              <a:rPr lang="zh-CN" altLang="en-US" dirty="0" smtClean="0"/>
              <a:t>单击此处编辑母版标题样式</a:t>
            </a:r>
            <a:endParaRPr lang="zh-CN" altLang="en-US" dirty="0"/>
          </a:p>
        </p:txBody>
      </p:sp>
      <p:sp>
        <p:nvSpPr>
          <p:cNvPr id="3" name="图片占位符 2"/>
          <p:cNvSpPr>
            <a:spLocks noGrp="1" noChangeAspect="1"/>
          </p:cNvSpPr>
          <p:nvPr>
            <p:ph type="pic" idx="1"/>
          </p:nvPr>
        </p:nvSpPr>
        <p:spPr>
          <a:xfrm>
            <a:off x="5184000" y="897532"/>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839787" y="2497732"/>
            <a:ext cx="4165200" cy="3811588"/>
          </a:xfrm>
        </p:spPr>
        <p:txBody>
          <a:bodyPr>
            <a:normAutofit/>
          </a:bodyPr>
          <a:lstStyle>
            <a:lvl1pPr marL="0" indent="0">
              <a:buNone/>
              <a:defRPr sz="20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smtClean="0"/>
              <a:t>单击此处编辑母版文本样式</a:t>
            </a:r>
          </a:p>
        </p:txBody>
      </p:sp>
      <p:sp>
        <p:nvSpPr>
          <p:cNvPr id="5" name="日期占位符 4"/>
          <p:cNvSpPr>
            <a:spLocks noGrp="1"/>
          </p:cNvSpPr>
          <p:nvPr>
            <p:ph type="dt" sz="half" idx="10"/>
          </p:nvPr>
        </p:nvSpPr>
        <p:spPr/>
        <p:txBody>
          <a:bodyPr/>
          <a:lstStyle/>
          <a:p>
            <a:fld id="{9EFD9D74-47D9-4702-A33C-335B63B48DBF}" type="datetimeFigureOut">
              <a:rPr lang="zh-CN" altLang="en-US" smtClean="0"/>
              <a:pPr/>
              <a:t>2018/8/7</a:t>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pPr/>
              <a:t>‹#›</a:t>
            </a:fld>
            <a:endParaRPr lang="zh-CN" altLang="en-US"/>
          </a:p>
        </p:txBody>
      </p:sp>
    </p:spTree>
  </p:cSld>
  <p:clrMapOvr>
    <a:masterClrMapping/>
  </p:clrMapOvr>
  <p:transition spd="slow" advClick="0" advTm="300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0"/>
            <a:ext cx="2844800" cy="365125"/>
          </a:xfrm>
        </p:spPr>
        <p:txBody>
          <a:bodyPr/>
          <a:lstStyle>
            <a:lvl1pPr fontAlgn="auto">
              <a:spcBef>
                <a:spcPts val="0"/>
              </a:spcBef>
              <a:spcAft>
                <a:spcPts val="0"/>
              </a:spcAft>
              <a:defRPr>
                <a:latin typeface="+mn-lt"/>
                <a:ea typeface="+mn-ea"/>
              </a:defRPr>
            </a:lvl1pPr>
          </a:lstStyle>
          <a:p>
            <a:pPr>
              <a:defRPr/>
            </a:pPr>
            <a:fld id="{F037E7AF-675D-40CD-948A-89BF1CD465E1}" type="datetimeFigureOut">
              <a:rPr lang="zh-CN" altLang="en-US"/>
              <a:pPr>
                <a:defRPr/>
              </a:pPr>
              <a:t>2018/8/7</a:t>
            </a:fld>
            <a:endParaRPr lang="zh-CN" altLang="en-US"/>
          </a:p>
        </p:txBody>
      </p:sp>
      <p:sp>
        <p:nvSpPr>
          <p:cNvPr id="5" name="页脚占位符 4"/>
          <p:cNvSpPr>
            <a:spLocks noGrp="1"/>
          </p:cNvSpPr>
          <p:nvPr>
            <p:ph type="ftr" sz="quarter" idx="11"/>
          </p:nvPr>
        </p:nvSpPr>
        <p:spPr>
          <a:xfrm>
            <a:off x="4165600" y="6356350"/>
            <a:ext cx="3860800" cy="365125"/>
          </a:xfrm>
        </p:spPr>
        <p:txBody>
          <a:bodyPr/>
          <a:lstStyle>
            <a:lvl1pPr fontAlgn="auto">
              <a:spcBef>
                <a:spcPts val="0"/>
              </a:spcBef>
              <a:spcAft>
                <a:spcPts val="0"/>
              </a:spcAft>
              <a:defRPr>
                <a:latin typeface="+mn-lt"/>
                <a:ea typeface="+mn-ea"/>
              </a:defRPr>
            </a:lvl1pPr>
          </a:lstStyle>
          <a:p>
            <a:pPr>
              <a:defRPr/>
            </a:pPr>
            <a:endParaRPr lang="zh-CN" altLang="en-US"/>
          </a:p>
        </p:txBody>
      </p:sp>
      <p:sp>
        <p:nvSpPr>
          <p:cNvPr id="6" name="灯片编号占位符 5"/>
          <p:cNvSpPr>
            <a:spLocks noGrp="1"/>
          </p:cNvSpPr>
          <p:nvPr>
            <p:ph type="sldNum" sz="quarter" idx="12"/>
          </p:nvPr>
        </p:nvSpPr>
        <p:spPr>
          <a:xfrm>
            <a:off x="8737600" y="6356350"/>
            <a:ext cx="2844800" cy="365125"/>
          </a:xfrm>
        </p:spPr>
        <p:txBody>
          <a:bodyPr wrap="square" numCol="1" anchor="t" anchorCtr="0" compatLnSpc="1"/>
          <a:lstStyle>
            <a:lvl1pPr>
              <a:defRPr/>
            </a:lvl1pPr>
          </a:lstStyle>
          <a:p>
            <a:pPr>
              <a:defRPr/>
            </a:pPr>
            <a:fld id="{35F35E2D-9F3E-4092-A50E-225AECE8231A}" type="slidenum">
              <a:rPr lang="zh-CN" altLang="en-US"/>
              <a:pPr>
                <a:defRPr/>
              </a:pPr>
              <a:t>‹#›</a:t>
            </a:fld>
            <a:endParaRPr lang="zh-CN" altLang="en-US"/>
          </a:p>
        </p:txBody>
      </p:sp>
    </p:spTree>
  </p:cSld>
  <p:clrMapOvr>
    <a:masterClrMapping/>
  </p:clrMapOvr>
  <p:transition spd="slow" advClick="0" advTm="300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5" cstate="print">
            <a:extLst>
              <a:ext uri="{28A0092B-C50C-407E-A947-70E740481C1C}">
                <a14:useLocalDpi xmlns:a14="http://schemas.microsoft.com/office/drawing/2010/main" xmlns="" val="0"/>
              </a:ext>
            </a:extLst>
          </a:blip>
          <a:srcRec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custDataLst>
              <p:tags r:id="rId12"/>
            </p:custDataLst>
          </p:nvPr>
        </p:nvSpPr>
        <p:spPr bwMode="auto">
          <a:xfrm>
            <a:off x="838200" y="365125"/>
            <a:ext cx="10515600"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p>
        </p:txBody>
      </p:sp>
      <p:sp>
        <p:nvSpPr>
          <p:cNvPr id="1027" name="文本占位符 2"/>
          <p:cNvSpPr>
            <a:spLocks noGrp="1"/>
          </p:cNvSpPr>
          <p:nvPr>
            <p:ph type="body" idx="1"/>
            <p:custDataLst>
              <p:tags r:id="rId13"/>
            </p:custDataLst>
          </p:nvPr>
        </p:nvSpPr>
        <p:spPr bwMode="auto">
          <a:xfrm>
            <a:off x="838200" y="1825625"/>
            <a:ext cx="10515600" cy="435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hangingPunct="1">
              <a:defRPr sz="1200">
                <a:solidFill>
                  <a:schemeClr val="tx1">
                    <a:tint val="75000"/>
                  </a:schemeClr>
                </a:solidFill>
              </a:defRPr>
            </a:lvl1pPr>
          </a:lstStyle>
          <a:p>
            <a:pPr>
              <a:defRPr/>
            </a:pPr>
            <a:fld id="{FDE0B126-06B6-4024-8938-F6E695E21DC4}" type="datetimeFigureOut">
              <a:rPr lang="zh-CN" altLang="en-US"/>
              <a:pPr>
                <a:defRPr/>
              </a:pPr>
              <a:t>2018/8/7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hangingPunct="1">
              <a:defRPr sz="1200">
                <a:solidFill>
                  <a:schemeClr val="tx1">
                    <a:tint val="75000"/>
                  </a:schemeClr>
                </a:solidFill>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hangingPunct="1">
              <a:defRPr sz="1200">
                <a:solidFill>
                  <a:schemeClr val="tx1">
                    <a:tint val="75000"/>
                  </a:schemeClr>
                </a:solidFill>
              </a:defRPr>
            </a:lvl1pPr>
          </a:lstStyle>
          <a:p>
            <a:pPr>
              <a:defRPr/>
            </a:pPr>
            <a:fld id="{D0D28DBE-A2B7-4A53-B4CE-9C5D7DBE9F13}" type="slidenum">
              <a:rPr lang="zh-CN" altLang="en-US"/>
              <a:pPr>
                <a:defRPr/>
              </a:pPr>
              <a:t>‹#›</a:t>
            </a:fld>
            <a:endParaRPr lang="zh-CN" altLang="en-US"/>
          </a:p>
        </p:txBody>
      </p:sp>
      <p:sp>
        <p:nvSpPr>
          <p:cNvPr id="2" name="KSO_TEMPLATE" hidden="1"/>
          <p:cNvSpPr/>
          <p:nvPr>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slow" advClick="0" advTm="3000"/>
  <p:timing>
    <p:tnLst>
      <p:par>
        <p:cTn id="1" dur="indefinite" restart="never" nodeType="tmRoot"/>
      </p:par>
    </p:tnLst>
  </p:timing>
  <p:txStyles>
    <p:titleStyle>
      <a:lvl1pPr algn="l" rtl="0" eaLnBrk="0" fontAlgn="base" hangingPunct="0">
        <a:spcBef>
          <a:spcPct val="0"/>
        </a:spcBef>
        <a:spcAft>
          <a:spcPct val="0"/>
        </a:spcAft>
        <a:defRPr sz="3600" kern="1200">
          <a:solidFill>
            <a:schemeClr val="bg1"/>
          </a:solidFill>
          <a:latin typeface="+mj-lt"/>
          <a:ea typeface="+mj-ea"/>
          <a:cs typeface="+mj-cs"/>
        </a:defRPr>
      </a:lvl1pPr>
      <a:lvl2pPr algn="l" rtl="0" eaLnBrk="0" fontAlgn="base" hangingPunct="0">
        <a:spcBef>
          <a:spcPct val="0"/>
        </a:spcBef>
        <a:spcAft>
          <a:spcPct val="0"/>
        </a:spcAft>
        <a:defRPr sz="3600">
          <a:solidFill>
            <a:schemeClr val="tx1"/>
          </a:solidFill>
          <a:latin typeface="Arial" panose="020B0604020202020204" pitchFamily="34" charset="0"/>
          <a:ea typeface="黑体" panose="02010609060101010101" pitchFamily="49" charset="-122"/>
        </a:defRPr>
      </a:lvl2pPr>
      <a:lvl3pPr algn="l" rtl="0" eaLnBrk="0" fontAlgn="base" hangingPunct="0">
        <a:spcBef>
          <a:spcPct val="0"/>
        </a:spcBef>
        <a:spcAft>
          <a:spcPct val="0"/>
        </a:spcAft>
        <a:defRPr sz="3600">
          <a:solidFill>
            <a:schemeClr val="tx1"/>
          </a:solidFill>
          <a:latin typeface="Arial" panose="020B0604020202020204" pitchFamily="34" charset="0"/>
          <a:ea typeface="黑体" panose="02010609060101010101" pitchFamily="49" charset="-122"/>
        </a:defRPr>
      </a:lvl3pPr>
      <a:lvl4pPr algn="l" rtl="0" eaLnBrk="0" fontAlgn="base" hangingPunct="0">
        <a:spcBef>
          <a:spcPct val="0"/>
        </a:spcBef>
        <a:spcAft>
          <a:spcPct val="0"/>
        </a:spcAft>
        <a:defRPr sz="3600">
          <a:solidFill>
            <a:schemeClr val="tx1"/>
          </a:solidFill>
          <a:latin typeface="Arial" panose="020B0604020202020204" pitchFamily="34" charset="0"/>
          <a:ea typeface="黑体" panose="02010609060101010101" pitchFamily="49" charset="-122"/>
        </a:defRPr>
      </a:lvl4pPr>
      <a:lvl5pPr algn="l" rtl="0" eaLnBrk="0" fontAlgn="base" hangingPunct="0">
        <a:spcBef>
          <a:spcPct val="0"/>
        </a:spcBef>
        <a:spcAft>
          <a:spcPct val="0"/>
        </a:spcAft>
        <a:defRPr sz="3600">
          <a:solidFill>
            <a:schemeClr val="tx1"/>
          </a:solidFill>
          <a:latin typeface="Arial" panose="020B0604020202020204" pitchFamily="34" charset="0"/>
          <a:ea typeface="黑体" panose="02010609060101010101" pitchFamily="49" charset="-122"/>
        </a:defRPr>
      </a:lvl5pPr>
      <a:lvl6pPr marL="457200" algn="ctr" rtl="0" fontAlgn="base">
        <a:spcBef>
          <a:spcPct val="0"/>
        </a:spcBef>
        <a:spcAft>
          <a:spcPct val="0"/>
        </a:spcAft>
        <a:defRPr sz="4400">
          <a:solidFill>
            <a:schemeClr val="tx1"/>
          </a:solidFill>
          <a:latin typeface="Calibri" panose="020F050202020403020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charset="0"/>
          <a:ea typeface="宋体" panose="02010600030101010101" pitchFamily="2"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2400" kern="1200">
          <a:solidFill>
            <a:schemeClr val="bg1"/>
          </a:solidFill>
          <a:latin typeface="+mn-lt"/>
          <a:ea typeface="+mn-ea"/>
          <a:cs typeface="+mn-cs"/>
        </a:defRPr>
      </a:lvl1pPr>
      <a:lvl2pPr marL="914400" indent="-457200" algn="l" rtl="0" eaLnBrk="0" fontAlgn="base" hangingPunct="0">
        <a:spcBef>
          <a:spcPct val="20000"/>
        </a:spcBef>
        <a:spcAft>
          <a:spcPct val="0"/>
        </a:spcAft>
        <a:buFont typeface="Arial" panose="020B0604020202020204" pitchFamily="34" charset="0"/>
        <a:buChar char="•"/>
        <a:defRPr sz="2000" kern="1200">
          <a:solidFill>
            <a:schemeClr val="bg1"/>
          </a:solidFill>
          <a:latin typeface="+mn-lt"/>
          <a:ea typeface="+mn-ea"/>
          <a:cs typeface="+mn-cs"/>
        </a:defRPr>
      </a:lvl2pPr>
      <a:lvl3pPr marL="1257300" indent="-342900" algn="l" rtl="0" eaLnBrk="0" fontAlgn="base" hangingPunct="0">
        <a:spcBef>
          <a:spcPct val="20000"/>
        </a:spcBef>
        <a:spcAft>
          <a:spcPct val="0"/>
        </a:spcAft>
        <a:buFont typeface="Arial" panose="020B0604020202020204" pitchFamily="34" charset="0"/>
        <a:buChar char="•"/>
        <a:defRPr kern="1200">
          <a:solidFill>
            <a:schemeClr val="bg1"/>
          </a:solidFill>
          <a:latin typeface="+mn-lt"/>
          <a:ea typeface="+mn-ea"/>
          <a:cs typeface="+mn-cs"/>
        </a:defRPr>
      </a:lvl3pPr>
      <a:lvl4pPr marL="1714500" indent="-342900" algn="l" rtl="0" eaLnBrk="0" fontAlgn="base" hangingPunct="0">
        <a:spcBef>
          <a:spcPct val="20000"/>
        </a:spcBef>
        <a:spcAft>
          <a:spcPct val="0"/>
        </a:spcAft>
        <a:buFont typeface="Arial" panose="020B0604020202020204" pitchFamily="34" charset="0"/>
        <a:buChar char="•"/>
        <a:defRPr kern="1200">
          <a:solidFill>
            <a:schemeClr val="bg1"/>
          </a:solidFill>
          <a:latin typeface="+mn-lt"/>
          <a:ea typeface="+mn-ea"/>
          <a:cs typeface="+mn-cs"/>
        </a:defRPr>
      </a:lvl4pPr>
      <a:lvl5pPr marL="2171700" indent="-342900" algn="l" rtl="0" eaLnBrk="0" fontAlgn="base" hangingPunct="0">
        <a:spcBef>
          <a:spcPct val="20000"/>
        </a:spcBef>
        <a:spcAft>
          <a:spcPct val="0"/>
        </a:spcAft>
        <a:buFont typeface="Arial" panose="020B0604020202020204" pitchFamily="34" charset="0"/>
        <a:buChar char="•"/>
        <a:defRPr kern="1200">
          <a:solidFill>
            <a:schemeClr val="bg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1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notesSlide" Target="../notesSlides/notesSlide4.xml"/><Relationship Id="rId7" Type="http://schemas.microsoft.com/office/2007/relationships/hdphoto" Target="../media/image231.png"/><Relationship Id="rId2" Type="http://schemas.openxmlformats.org/officeDocument/2006/relationships/slideLayout" Target="../slideLayouts/slideLayout7.xml"/><Relationship Id="rId1" Type="http://schemas.openxmlformats.org/officeDocument/2006/relationships/tags" Target="../tags/tag14.xml"/><Relationship Id="rId6" Type="http://schemas.openxmlformats.org/officeDocument/2006/relationships/image" Target="../media/image17.png"/><Relationship Id="rId5" Type="http://schemas.openxmlformats.org/officeDocument/2006/relationships/image" Target="../media/image7.png"/><Relationship Id="rId4" Type="http://schemas.openxmlformats.org/officeDocument/2006/relationships/image" Target="../media/image4.png"/><Relationship Id="rId9" Type="http://schemas.microsoft.com/office/2007/relationships/hdphoto" Target="../media/image251.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3.png"/><Relationship Id="rId7"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15.xml"/><Relationship Id="rId6" Type="http://schemas.microsoft.com/office/2007/relationships/hdphoto" Target="../media/image291.png"/><Relationship Id="rId5" Type="http://schemas.openxmlformats.org/officeDocument/2006/relationships/image" Target="../media/image24.png"/><Relationship Id="rId4" Type="http://schemas.microsoft.com/office/2007/relationships/hdphoto" Target="../media/image27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5.xml"/><Relationship Id="rId7" Type="http://schemas.microsoft.com/office/2007/relationships/hdphoto" Target="../media/image31.png"/><Relationship Id="rId2" Type="http://schemas.openxmlformats.org/officeDocument/2006/relationships/slideLayout" Target="../slideLayouts/slideLayout7.xml"/><Relationship Id="rId1" Type="http://schemas.openxmlformats.org/officeDocument/2006/relationships/tags" Target="../tags/tag16.xml"/><Relationship Id="rId6" Type="http://schemas.openxmlformats.org/officeDocument/2006/relationships/image" Target="../media/image25.png"/><Relationship Id="rId5" Type="http://schemas.openxmlformats.org/officeDocument/2006/relationships/image" Target="../media/image7.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8" Type="http://schemas.microsoft.com/office/2007/relationships/hdphoto" Target="../media/image37.png"/><Relationship Id="rId3" Type="http://schemas.openxmlformats.org/officeDocument/2006/relationships/image" Target="../media/image26.png"/><Relationship Id="rId7" Type="http://schemas.openxmlformats.org/officeDocument/2006/relationships/image" Target="../media/image27.png"/><Relationship Id="rId2" Type="http://schemas.openxmlformats.org/officeDocument/2006/relationships/slideLayout" Target="../slideLayouts/slideLayout7.xml"/><Relationship Id="rId1" Type="http://schemas.openxmlformats.org/officeDocument/2006/relationships/tags" Target="../tags/tag17.xml"/><Relationship Id="rId6" Type="http://schemas.openxmlformats.org/officeDocument/2006/relationships/image" Target="../media/image7.png"/><Relationship Id="rId5" Type="http://schemas.openxmlformats.org/officeDocument/2006/relationships/image" Target="../media/image4.png"/><Relationship Id="rId4" Type="http://schemas.microsoft.com/office/2007/relationships/hdphoto"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1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9.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7.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microsoft.com/office/2007/relationships/hdphoto" Target="../media/image111.png"/><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ags" Target="../tags/tag6.xml"/><Relationship Id="rId6" Type="http://schemas.microsoft.com/office/2007/relationships/hdphoto" Target="../media/image91.png"/><Relationship Id="rId5" Type="http://schemas.openxmlformats.org/officeDocument/2006/relationships/image" Target="../media/image8.png"/><Relationship Id="rId10" Type="http://schemas.microsoft.com/office/2007/relationships/hdphoto" Target="../media/image131.png"/><Relationship Id="rId4" Type="http://schemas.openxmlformats.org/officeDocument/2006/relationships/image" Target="../media/image7.png"/><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8.xml"/><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9.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2.png"/><Relationship Id="rId7"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7" Type="http://schemas.microsoft.com/office/2007/relationships/hdphoto" Target="../media/image211.png"/><Relationship Id="rId2" Type="http://schemas.openxmlformats.org/officeDocument/2006/relationships/slideLayout" Target="../slideLayouts/slideLayout8.xml"/><Relationship Id="rId1" Type="http://schemas.openxmlformats.org/officeDocument/2006/relationships/tags" Target="../tags/tag11.xml"/><Relationship Id="rId6" Type="http://schemas.openxmlformats.org/officeDocument/2006/relationships/image" Target="../media/image16.png"/><Relationship Id="rId5" Type="http://schemas.openxmlformats.org/officeDocument/2006/relationships/image" Target="../media/image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0.xml"/><Relationship Id="rId1" Type="http://schemas.openxmlformats.org/officeDocument/2006/relationships/tags" Target="../tags/tag1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a:spLocks noChangeArrowheads="1"/>
          </p:cNvSpPr>
          <p:nvPr/>
        </p:nvSpPr>
        <p:spPr bwMode="auto">
          <a:xfrm>
            <a:off x="2567623" y="5093653"/>
            <a:ext cx="7056437" cy="95313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800">
                <a:solidFill>
                  <a:schemeClr val="bg1"/>
                </a:solidFill>
                <a:latin typeface="Arial Narrow" panose="020B0606020202030204" pitchFamily="34" charset="0"/>
              </a:rPr>
              <a:t>Name: Heng Wang, Jiahao Zhao</a:t>
            </a:r>
          </a:p>
          <a:p>
            <a:pPr algn="ctr" eaLnBrk="1" hangingPunct="1"/>
            <a:r>
              <a:rPr lang="en-US" altLang="zh-CN" sz="2800">
                <a:solidFill>
                  <a:schemeClr val="bg1"/>
                </a:solidFill>
                <a:latin typeface="Arial Narrow" panose="020B0606020202030204" pitchFamily="34" charset="0"/>
              </a:rPr>
              <a:t>NU ID: 001822598, 001839375</a:t>
            </a:r>
          </a:p>
        </p:txBody>
      </p:sp>
      <p:sp>
        <p:nvSpPr>
          <p:cNvPr id="12296" name="文本框 9"/>
          <p:cNvSpPr txBox="1">
            <a:spLocks noChangeArrowheads="1"/>
          </p:cNvSpPr>
          <p:nvPr/>
        </p:nvSpPr>
        <p:spPr bwMode="auto">
          <a:xfrm>
            <a:off x="914400" y="2559685"/>
            <a:ext cx="10363200" cy="16560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5400" dirty="0">
                <a:solidFill>
                  <a:schemeClr val="bg1"/>
                </a:solidFill>
                <a:latin typeface="Franklin Gothic Demi" panose="020B0703020102020204" pitchFamily="34" charset="0"/>
                <a:ea typeface="方正综艺简体" pitchFamily="65" charset="-122"/>
              </a:rPr>
              <a:t>Identifying Pneumonia by Chest X-Ray </a:t>
            </a:r>
            <a:r>
              <a:rPr lang="en-US" altLang="zh-CN" sz="5400" dirty="0" smtClean="0">
                <a:solidFill>
                  <a:schemeClr val="bg1"/>
                </a:solidFill>
                <a:latin typeface="Franklin Gothic Demi" panose="020B0703020102020204" pitchFamily="34" charset="0"/>
                <a:ea typeface="方正综艺简体" pitchFamily="65" charset="-122"/>
              </a:rPr>
              <a:t>Images with Deep Learning</a:t>
            </a:r>
            <a:endParaRPr lang="en-US" altLang="zh-CN" sz="5400" dirty="0">
              <a:solidFill>
                <a:schemeClr val="bg1"/>
              </a:solidFill>
              <a:latin typeface="Franklin Gothic Demi" panose="020B0703020102020204" pitchFamily="34" charset="0"/>
              <a:ea typeface="方正综艺简体" pitchFamily="65" charset="-122"/>
            </a:endParaRPr>
          </a:p>
        </p:txBody>
      </p:sp>
      <p:pic>
        <p:nvPicPr>
          <p:cNvPr id="3" name="图片 2"/>
          <p:cNvPicPr>
            <a:picLocks noChangeAspect="1"/>
          </p:cNvPicPr>
          <p:nvPr/>
        </p:nvPicPr>
        <p:blipFill>
          <a:blip r:embed="rId3" cstate="print"/>
          <a:stretch>
            <a:fillRect/>
          </a:stretch>
        </p:blipFill>
        <p:spPr>
          <a:xfrm>
            <a:off x="5505450" y="1419860"/>
            <a:ext cx="1193165" cy="1207770"/>
          </a:xfrm>
          <a:prstGeom prst="ellipse">
            <a:avLst/>
          </a:prstGeom>
        </p:spPr>
      </p:pic>
    </p:spTree>
    <p:custDataLst>
      <p:tags r:id="rId1"/>
    </p:custDataLst>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
                                  </p:iterate>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2"/>
                                        </p:tgtEl>
                                        <p:attrNameLst>
                                          <p:attrName>ppt_y</p:attrName>
                                        </p:attrNameLst>
                                      </p:cBhvr>
                                      <p:tavLst>
                                        <p:tav tm="0">
                                          <p:val>
                                            <p:strVal val="#ppt_y"/>
                                          </p:val>
                                        </p:tav>
                                        <p:tav tm="100000">
                                          <p:val>
                                            <p:strVal val="#ppt_y"/>
                                          </p:val>
                                        </p:tav>
                                      </p:tavLst>
                                    </p:anim>
                                    <p:anim calcmode="lin" valueType="num">
                                      <p:cBhvr>
                                        <p:cTn id="9"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263525" y="152400"/>
            <a:ext cx="6447155"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latin typeface="Verdana" panose="020B0604030504040204" pitchFamily="34" charset="0"/>
              </a:rPr>
              <a:t>Building deep learning </a:t>
            </a:r>
            <a:r>
              <a:rPr lang="en-US" altLang="zh-CN" sz="3200" dirty="0" smtClean="0">
                <a:solidFill>
                  <a:schemeClr val="bg1"/>
                </a:solidFill>
                <a:latin typeface="Verdana" panose="020B0604030504040204" pitchFamily="34" charset="0"/>
              </a:rPr>
              <a:t>model</a:t>
            </a:r>
            <a:endParaRPr lang="en-US" altLang="zh-CN" sz="3200" dirty="0">
              <a:solidFill>
                <a:schemeClr val="bg1"/>
              </a:solidFill>
              <a:latin typeface="Verdana" panose="020B0604030504040204" pitchFamily="34" charset="0"/>
            </a:endParaRPr>
          </a:p>
        </p:txBody>
      </p:sp>
      <p:sp>
        <p:nvSpPr>
          <p:cNvPr id="18" name="TextBox 1"/>
          <p:cNvSpPr txBox="1">
            <a:spLocks noChangeArrowheads="1"/>
          </p:cNvSpPr>
          <p:nvPr/>
        </p:nvSpPr>
        <p:spPr bwMode="auto">
          <a:xfrm>
            <a:off x="4387850" y="3559175"/>
            <a:ext cx="1944688" cy="64516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b="1">
                <a:solidFill>
                  <a:schemeClr val="bg1"/>
                </a:solidFill>
                <a:latin typeface="Verdana" panose="020B0604030504040204" pitchFamily="34" charset="0"/>
              </a:rPr>
              <a:t>MORE  THAN</a:t>
            </a:r>
          </a:p>
          <a:p>
            <a:pPr eaLnBrk="1" hangingPunct="1"/>
            <a:r>
              <a:rPr lang="en-US" altLang="zh-CN" b="1">
                <a:solidFill>
                  <a:schemeClr val="bg1"/>
                </a:solidFill>
                <a:latin typeface="Verdana" panose="020B0604030504040204" pitchFamily="34" charset="0"/>
              </a:rPr>
              <a:t>  TEMPLATE</a:t>
            </a:r>
            <a:endParaRPr lang="zh-CN" altLang="en-US" b="1">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grpSp>
        <p:nvGrpSpPr>
          <p:cNvPr id="14" name="组合 13"/>
          <p:cNvGrpSpPr/>
          <p:nvPr/>
        </p:nvGrpSpPr>
        <p:grpSpPr bwMode="auto">
          <a:xfrm>
            <a:off x="3502025" y="3917950"/>
            <a:ext cx="1296988" cy="1362075"/>
            <a:chOff x="3501924" y="3917212"/>
            <a:chExt cx="1297563" cy="1362993"/>
          </a:xfrm>
        </p:grpSpPr>
        <p:sp>
          <p:nvSpPr>
            <p:cNvPr id="7" name="任意多边形 6"/>
            <p:cNvSpPr/>
            <p:nvPr/>
          </p:nvSpPr>
          <p:spPr bwMode="auto">
            <a:xfrm rot="10800000">
              <a:off x="3501924" y="3917212"/>
              <a:ext cx="1297563" cy="1362993"/>
            </a:xfrm>
            <a:custGeom>
              <a:avLst/>
              <a:gdLst>
                <a:gd name="connsiteX0" fmla="*/ 164881 w 1049300"/>
                <a:gd name="connsiteY0" fmla="*/ 0 h 1102178"/>
                <a:gd name="connsiteX1" fmla="*/ 270697 w 1049300"/>
                <a:gd name="connsiteY1" fmla="*/ 52051 h 1102178"/>
                <a:gd name="connsiteX2" fmla="*/ 836980 w 1049300"/>
                <a:gd name="connsiteY2" fmla="*/ 767192 h 1102178"/>
                <a:gd name="connsiteX3" fmla="*/ 1049300 w 1049300"/>
                <a:gd name="connsiteY3" fmla="*/ 767192 h 1102178"/>
                <a:gd name="connsiteX4" fmla="*/ 706198 w 1049300"/>
                <a:gd name="connsiteY4" fmla="*/ 1102178 h 1102178"/>
                <a:gd name="connsiteX5" fmla="*/ 250748 w 1049300"/>
                <a:gd name="connsiteY5" fmla="*/ 767192 h 1102178"/>
                <a:gd name="connsiteX6" fmla="*/ 459011 w 1049300"/>
                <a:gd name="connsiteY6" fmla="*/ 767192 h 1102178"/>
                <a:gd name="connsiteX7" fmla="*/ 83979 w 1049300"/>
                <a:gd name="connsiteY7" fmla="*/ 356238 h 1102178"/>
                <a:gd name="connsiteX8" fmla="*/ 0 w 1049300"/>
                <a:gd name="connsiteY8" fmla="*/ 316577 h 1102178"/>
                <a:gd name="connsiteX9" fmla="*/ 224115 w 1049300"/>
                <a:gd name="connsiteY9" fmla="*/ 266824 h 1102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300" h="1102178">
                  <a:moveTo>
                    <a:pt x="164881" y="0"/>
                  </a:moveTo>
                  <a:lnTo>
                    <a:pt x="270697" y="52051"/>
                  </a:lnTo>
                  <a:cubicBezTo>
                    <a:pt x="542582" y="205183"/>
                    <a:pt x="748160" y="460229"/>
                    <a:pt x="836980" y="767192"/>
                  </a:cubicBezTo>
                  <a:lnTo>
                    <a:pt x="1049300" y="767192"/>
                  </a:lnTo>
                  <a:lnTo>
                    <a:pt x="706198" y="1102178"/>
                  </a:lnTo>
                  <a:lnTo>
                    <a:pt x="250748" y="767192"/>
                  </a:lnTo>
                  <a:lnTo>
                    <a:pt x="459011" y="767192"/>
                  </a:lnTo>
                  <a:cubicBezTo>
                    <a:pt x="383013" y="590295"/>
                    <a:pt x="250023" y="446328"/>
                    <a:pt x="83979" y="356238"/>
                  </a:cubicBezTo>
                  <a:lnTo>
                    <a:pt x="0" y="316577"/>
                  </a:lnTo>
                  <a:lnTo>
                    <a:pt x="224115" y="266824"/>
                  </a:lnTo>
                  <a:close/>
                </a:path>
              </a:pathLst>
            </a:custGeom>
            <a:gradFill>
              <a:gsLst>
                <a:gs pos="9000">
                  <a:schemeClr val="bg1">
                    <a:alpha val="79000"/>
                  </a:schemeClr>
                </a:gs>
                <a:gs pos="54000">
                  <a:schemeClr val="bg1">
                    <a:alpha val="24000"/>
                  </a:schemeClr>
                </a:gs>
              </a:gsLst>
              <a:lin ang="12000000" scaled="0"/>
            </a:gradFill>
            <a:ln>
              <a:noFill/>
            </a:ln>
            <a:scene3d>
              <a:camera prst="orthographicFront"/>
              <a:lightRig rig="threePt" dir="t"/>
            </a:scene3d>
            <a:sp3d>
              <a:bevel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20535" name="文本框 22"/>
            <p:cNvSpPr txBox="1">
              <a:spLocks noChangeArrowheads="1"/>
            </p:cNvSpPr>
            <p:nvPr/>
          </p:nvSpPr>
          <p:spPr bwMode="auto">
            <a:xfrm rot="3283040">
              <a:off x="3725334" y="4394866"/>
              <a:ext cx="782452" cy="3684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a:solidFill>
                    <a:schemeClr val="bg1"/>
                  </a:solidFill>
                  <a:latin typeface="Verdana" panose="020B0604030504040204" pitchFamily="34" charset="0"/>
                </a:rPr>
                <a:t>TEXT</a:t>
              </a:r>
              <a:endParaRPr lang="zh-CN" altLang="en-US">
                <a:solidFill>
                  <a:schemeClr val="bg1"/>
                </a:solidFill>
                <a:latin typeface="Verdana" panose="020B0604030504040204" pitchFamily="34" charset="0"/>
              </a:endParaRPr>
            </a:p>
          </p:txBody>
        </p:sp>
      </p:grpSp>
      <p:grpSp>
        <p:nvGrpSpPr>
          <p:cNvPr id="3" name="组合 2"/>
          <p:cNvGrpSpPr/>
          <p:nvPr/>
        </p:nvGrpSpPr>
        <p:grpSpPr bwMode="auto">
          <a:xfrm>
            <a:off x="4435475" y="1812925"/>
            <a:ext cx="1362075" cy="1296988"/>
            <a:chOff x="4435035" y="1813032"/>
            <a:chExt cx="1362952" cy="1297602"/>
          </a:xfrm>
        </p:grpSpPr>
        <p:sp>
          <p:nvSpPr>
            <p:cNvPr id="5" name="任意多边形 4"/>
            <p:cNvSpPr/>
            <p:nvPr/>
          </p:nvSpPr>
          <p:spPr bwMode="auto">
            <a:xfrm rot="17838256">
              <a:off x="4467710" y="1780357"/>
              <a:ext cx="1297602" cy="1362952"/>
            </a:xfrm>
            <a:custGeom>
              <a:avLst/>
              <a:gdLst>
                <a:gd name="connsiteX0" fmla="*/ 164881 w 1049300"/>
                <a:gd name="connsiteY0" fmla="*/ 0 h 1102178"/>
                <a:gd name="connsiteX1" fmla="*/ 270697 w 1049300"/>
                <a:gd name="connsiteY1" fmla="*/ 52051 h 1102178"/>
                <a:gd name="connsiteX2" fmla="*/ 836980 w 1049300"/>
                <a:gd name="connsiteY2" fmla="*/ 767192 h 1102178"/>
                <a:gd name="connsiteX3" fmla="*/ 1049300 w 1049300"/>
                <a:gd name="connsiteY3" fmla="*/ 767192 h 1102178"/>
                <a:gd name="connsiteX4" fmla="*/ 706198 w 1049300"/>
                <a:gd name="connsiteY4" fmla="*/ 1102178 h 1102178"/>
                <a:gd name="connsiteX5" fmla="*/ 250748 w 1049300"/>
                <a:gd name="connsiteY5" fmla="*/ 767192 h 1102178"/>
                <a:gd name="connsiteX6" fmla="*/ 459011 w 1049300"/>
                <a:gd name="connsiteY6" fmla="*/ 767192 h 1102178"/>
                <a:gd name="connsiteX7" fmla="*/ 83979 w 1049300"/>
                <a:gd name="connsiteY7" fmla="*/ 356238 h 1102178"/>
                <a:gd name="connsiteX8" fmla="*/ 0 w 1049300"/>
                <a:gd name="connsiteY8" fmla="*/ 316577 h 1102178"/>
                <a:gd name="connsiteX9" fmla="*/ 224115 w 1049300"/>
                <a:gd name="connsiteY9" fmla="*/ 266824 h 1102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300" h="1102178">
                  <a:moveTo>
                    <a:pt x="164881" y="0"/>
                  </a:moveTo>
                  <a:lnTo>
                    <a:pt x="270697" y="52051"/>
                  </a:lnTo>
                  <a:cubicBezTo>
                    <a:pt x="542582" y="205183"/>
                    <a:pt x="748160" y="460229"/>
                    <a:pt x="836980" y="767192"/>
                  </a:cubicBezTo>
                  <a:lnTo>
                    <a:pt x="1049300" y="767192"/>
                  </a:lnTo>
                  <a:lnTo>
                    <a:pt x="706198" y="1102178"/>
                  </a:lnTo>
                  <a:lnTo>
                    <a:pt x="250748" y="767192"/>
                  </a:lnTo>
                  <a:lnTo>
                    <a:pt x="459011" y="767192"/>
                  </a:lnTo>
                  <a:cubicBezTo>
                    <a:pt x="383013" y="590295"/>
                    <a:pt x="250023" y="446328"/>
                    <a:pt x="83979" y="356238"/>
                  </a:cubicBezTo>
                  <a:lnTo>
                    <a:pt x="0" y="316577"/>
                  </a:lnTo>
                  <a:lnTo>
                    <a:pt x="224115" y="266824"/>
                  </a:lnTo>
                  <a:close/>
                </a:path>
              </a:pathLst>
            </a:custGeom>
            <a:gradFill>
              <a:gsLst>
                <a:gs pos="9000">
                  <a:schemeClr val="bg1">
                    <a:alpha val="79000"/>
                  </a:schemeClr>
                </a:gs>
                <a:gs pos="54000">
                  <a:schemeClr val="bg1">
                    <a:alpha val="24000"/>
                  </a:schemeClr>
                </a:gs>
              </a:gsLst>
              <a:lin ang="12000000" scaled="0"/>
            </a:gradFill>
            <a:ln>
              <a:noFill/>
            </a:ln>
            <a:scene3d>
              <a:camera prst="orthographicFront"/>
              <a:lightRig rig="threePt" dir="t"/>
            </a:scene3d>
            <a:sp3d>
              <a:bevel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20531" name="文本框 25"/>
            <p:cNvSpPr txBox="1">
              <a:spLocks noChangeArrowheads="1"/>
            </p:cNvSpPr>
            <p:nvPr/>
          </p:nvSpPr>
          <p:spPr bwMode="auto">
            <a:xfrm rot="-449042">
              <a:off x="4696662" y="2258673"/>
              <a:ext cx="782452" cy="3684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a:solidFill>
                    <a:schemeClr val="bg1"/>
                  </a:solidFill>
                  <a:latin typeface="Verdana" panose="020B0604030504040204" pitchFamily="34" charset="0"/>
                </a:rPr>
                <a:t>TEXT</a:t>
              </a:r>
              <a:endParaRPr lang="zh-CN" altLang="en-US">
                <a:solidFill>
                  <a:schemeClr val="bg1"/>
                </a:solidFill>
                <a:latin typeface="Verdana" panose="020B0604030504040204" pitchFamily="34" charset="0"/>
              </a:endParaRPr>
            </a:p>
          </p:txBody>
        </p:sp>
      </p:grpSp>
      <p:grpSp>
        <p:nvGrpSpPr>
          <p:cNvPr id="15" name="组合 14"/>
          <p:cNvGrpSpPr/>
          <p:nvPr/>
        </p:nvGrpSpPr>
        <p:grpSpPr bwMode="auto">
          <a:xfrm>
            <a:off x="3333750" y="2600325"/>
            <a:ext cx="1363663" cy="1296988"/>
            <a:chOff x="3334307" y="2599723"/>
            <a:chExt cx="1362952" cy="1297602"/>
          </a:xfrm>
        </p:grpSpPr>
        <p:sp>
          <p:nvSpPr>
            <p:cNvPr id="6" name="任意多边形 5"/>
            <p:cNvSpPr/>
            <p:nvPr/>
          </p:nvSpPr>
          <p:spPr bwMode="auto">
            <a:xfrm rot="14350254">
              <a:off x="3366982" y="2567048"/>
              <a:ext cx="1297602" cy="1362952"/>
            </a:xfrm>
            <a:custGeom>
              <a:avLst/>
              <a:gdLst>
                <a:gd name="connsiteX0" fmla="*/ 164881 w 1049300"/>
                <a:gd name="connsiteY0" fmla="*/ 0 h 1102178"/>
                <a:gd name="connsiteX1" fmla="*/ 270697 w 1049300"/>
                <a:gd name="connsiteY1" fmla="*/ 52051 h 1102178"/>
                <a:gd name="connsiteX2" fmla="*/ 836980 w 1049300"/>
                <a:gd name="connsiteY2" fmla="*/ 767192 h 1102178"/>
                <a:gd name="connsiteX3" fmla="*/ 1049300 w 1049300"/>
                <a:gd name="connsiteY3" fmla="*/ 767192 h 1102178"/>
                <a:gd name="connsiteX4" fmla="*/ 706198 w 1049300"/>
                <a:gd name="connsiteY4" fmla="*/ 1102178 h 1102178"/>
                <a:gd name="connsiteX5" fmla="*/ 250748 w 1049300"/>
                <a:gd name="connsiteY5" fmla="*/ 767192 h 1102178"/>
                <a:gd name="connsiteX6" fmla="*/ 459011 w 1049300"/>
                <a:gd name="connsiteY6" fmla="*/ 767192 h 1102178"/>
                <a:gd name="connsiteX7" fmla="*/ 83979 w 1049300"/>
                <a:gd name="connsiteY7" fmla="*/ 356238 h 1102178"/>
                <a:gd name="connsiteX8" fmla="*/ 0 w 1049300"/>
                <a:gd name="connsiteY8" fmla="*/ 316577 h 1102178"/>
                <a:gd name="connsiteX9" fmla="*/ 224115 w 1049300"/>
                <a:gd name="connsiteY9" fmla="*/ 266824 h 1102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300" h="1102178">
                  <a:moveTo>
                    <a:pt x="164881" y="0"/>
                  </a:moveTo>
                  <a:lnTo>
                    <a:pt x="270697" y="52051"/>
                  </a:lnTo>
                  <a:cubicBezTo>
                    <a:pt x="542582" y="205183"/>
                    <a:pt x="748160" y="460229"/>
                    <a:pt x="836980" y="767192"/>
                  </a:cubicBezTo>
                  <a:lnTo>
                    <a:pt x="1049300" y="767192"/>
                  </a:lnTo>
                  <a:lnTo>
                    <a:pt x="706198" y="1102178"/>
                  </a:lnTo>
                  <a:lnTo>
                    <a:pt x="250748" y="767192"/>
                  </a:lnTo>
                  <a:lnTo>
                    <a:pt x="459011" y="767192"/>
                  </a:lnTo>
                  <a:cubicBezTo>
                    <a:pt x="383013" y="590295"/>
                    <a:pt x="250023" y="446328"/>
                    <a:pt x="83979" y="356238"/>
                  </a:cubicBezTo>
                  <a:lnTo>
                    <a:pt x="0" y="316577"/>
                  </a:lnTo>
                  <a:lnTo>
                    <a:pt x="224115" y="266824"/>
                  </a:lnTo>
                  <a:close/>
                </a:path>
              </a:pathLst>
            </a:custGeom>
            <a:gradFill>
              <a:gsLst>
                <a:gs pos="9000">
                  <a:schemeClr val="bg1">
                    <a:alpha val="79000"/>
                  </a:schemeClr>
                </a:gs>
                <a:gs pos="54000">
                  <a:schemeClr val="bg1">
                    <a:alpha val="24000"/>
                  </a:schemeClr>
                </a:gs>
              </a:gsLst>
              <a:lin ang="12000000" scaled="0"/>
            </a:gradFill>
            <a:ln>
              <a:noFill/>
            </a:ln>
            <a:scene3d>
              <a:camera prst="orthographicFront"/>
              <a:lightRig rig="threePt" dir="t"/>
            </a:scene3d>
            <a:sp3d>
              <a:bevel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20527" name="文本框 26"/>
            <p:cNvSpPr txBox="1">
              <a:spLocks noChangeArrowheads="1"/>
            </p:cNvSpPr>
            <p:nvPr/>
          </p:nvSpPr>
          <p:spPr bwMode="auto">
            <a:xfrm rot="-3102041">
              <a:off x="3671403" y="3015248"/>
              <a:ext cx="782452" cy="3681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a:solidFill>
                    <a:schemeClr val="bg1"/>
                  </a:solidFill>
                  <a:latin typeface="Verdana" panose="020B0604030504040204" pitchFamily="34" charset="0"/>
                </a:rPr>
                <a:t>TEXT</a:t>
              </a:r>
              <a:endParaRPr lang="zh-CN" altLang="en-US">
                <a:solidFill>
                  <a:schemeClr val="bg1"/>
                </a:solidFill>
                <a:latin typeface="Verdana" panose="020B0604030504040204" pitchFamily="34" charset="0"/>
              </a:endParaRPr>
            </a:p>
          </p:txBody>
        </p:sp>
      </p:grpSp>
      <p:grpSp>
        <p:nvGrpSpPr>
          <p:cNvPr id="13" name="组合 12"/>
          <p:cNvGrpSpPr/>
          <p:nvPr/>
        </p:nvGrpSpPr>
        <p:grpSpPr bwMode="auto">
          <a:xfrm>
            <a:off x="4699000" y="4576763"/>
            <a:ext cx="1362075" cy="1296987"/>
            <a:chOff x="4698509" y="4576256"/>
            <a:chExt cx="1362952" cy="1297602"/>
          </a:xfrm>
        </p:grpSpPr>
        <p:sp>
          <p:nvSpPr>
            <p:cNvPr id="8" name="任意多边形 7"/>
            <p:cNvSpPr/>
            <p:nvPr/>
          </p:nvSpPr>
          <p:spPr bwMode="auto">
            <a:xfrm rot="7305594">
              <a:off x="4731184" y="4543581"/>
              <a:ext cx="1297602" cy="1362952"/>
            </a:xfrm>
            <a:custGeom>
              <a:avLst/>
              <a:gdLst>
                <a:gd name="connsiteX0" fmla="*/ 164881 w 1049300"/>
                <a:gd name="connsiteY0" fmla="*/ 0 h 1102178"/>
                <a:gd name="connsiteX1" fmla="*/ 270697 w 1049300"/>
                <a:gd name="connsiteY1" fmla="*/ 52051 h 1102178"/>
                <a:gd name="connsiteX2" fmla="*/ 836980 w 1049300"/>
                <a:gd name="connsiteY2" fmla="*/ 767192 h 1102178"/>
                <a:gd name="connsiteX3" fmla="*/ 1049300 w 1049300"/>
                <a:gd name="connsiteY3" fmla="*/ 767192 h 1102178"/>
                <a:gd name="connsiteX4" fmla="*/ 706198 w 1049300"/>
                <a:gd name="connsiteY4" fmla="*/ 1102178 h 1102178"/>
                <a:gd name="connsiteX5" fmla="*/ 250748 w 1049300"/>
                <a:gd name="connsiteY5" fmla="*/ 767192 h 1102178"/>
                <a:gd name="connsiteX6" fmla="*/ 459011 w 1049300"/>
                <a:gd name="connsiteY6" fmla="*/ 767192 h 1102178"/>
                <a:gd name="connsiteX7" fmla="*/ 83979 w 1049300"/>
                <a:gd name="connsiteY7" fmla="*/ 356238 h 1102178"/>
                <a:gd name="connsiteX8" fmla="*/ 0 w 1049300"/>
                <a:gd name="connsiteY8" fmla="*/ 316577 h 1102178"/>
                <a:gd name="connsiteX9" fmla="*/ 224115 w 1049300"/>
                <a:gd name="connsiteY9" fmla="*/ 266824 h 1102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300" h="1102178">
                  <a:moveTo>
                    <a:pt x="164881" y="0"/>
                  </a:moveTo>
                  <a:lnTo>
                    <a:pt x="270697" y="52051"/>
                  </a:lnTo>
                  <a:cubicBezTo>
                    <a:pt x="542582" y="205183"/>
                    <a:pt x="748160" y="460229"/>
                    <a:pt x="836980" y="767192"/>
                  </a:cubicBezTo>
                  <a:lnTo>
                    <a:pt x="1049300" y="767192"/>
                  </a:lnTo>
                  <a:lnTo>
                    <a:pt x="706198" y="1102178"/>
                  </a:lnTo>
                  <a:lnTo>
                    <a:pt x="250748" y="767192"/>
                  </a:lnTo>
                  <a:lnTo>
                    <a:pt x="459011" y="767192"/>
                  </a:lnTo>
                  <a:cubicBezTo>
                    <a:pt x="383013" y="590295"/>
                    <a:pt x="250023" y="446328"/>
                    <a:pt x="83979" y="356238"/>
                  </a:cubicBezTo>
                  <a:lnTo>
                    <a:pt x="0" y="316577"/>
                  </a:lnTo>
                  <a:lnTo>
                    <a:pt x="224115" y="266824"/>
                  </a:lnTo>
                  <a:close/>
                </a:path>
              </a:pathLst>
            </a:custGeom>
            <a:gradFill>
              <a:gsLst>
                <a:gs pos="9000">
                  <a:schemeClr val="bg1">
                    <a:alpha val="79000"/>
                  </a:schemeClr>
                </a:gs>
                <a:gs pos="54000">
                  <a:schemeClr val="bg1">
                    <a:alpha val="24000"/>
                  </a:schemeClr>
                </a:gs>
              </a:gsLst>
              <a:lin ang="12000000" scaled="0"/>
            </a:gradFill>
            <a:ln>
              <a:noFill/>
            </a:ln>
            <a:scene3d>
              <a:camera prst="orthographicFront"/>
              <a:lightRig rig="threePt" dir="t"/>
            </a:scene3d>
            <a:sp3d>
              <a:bevel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20523" name="文本框 27"/>
            <p:cNvSpPr txBox="1">
              <a:spLocks noChangeArrowheads="1"/>
            </p:cNvSpPr>
            <p:nvPr/>
          </p:nvSpPr>
          <p:spPr bwMode="auto">
            <a:xfrm rot="-332735">
              <a:off x="5040350" y="5040392"/>
              <a:ext cx="782452" cy="368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dirty="0">
                  <a:solidFill>
                    <a:schemeClr val="bg1"/>
                  </a:solidFill>
                  <a:latin typeface="Verdana" panose="020B0604030504040204" pitchFamily="34" charset="0"/>
                </a:rPr>
                <a:t>TEXT</a:t>
              </a:r>
              <a:endParaRPr lang="zh-CN" altLang="en-US" dirty="0">
                <a:solidFill>
                  <a:schemeClr val="bg1"/>
                </a:solidFill>
                <a:latin typeface="Verdana" panose="020B0604030504040204" pitchFamily="34" charset="0"/>
              </a:endParaRPr>
            </a:p>
          </p:txBody>
        </p:sp>
      </p:grpSp>
      <p:grpSp>
        <p:nvGrpSpPr>
          <p:cNvPr id="12" name="组合 11"/>
          <p:cNvGrpSpPr/>
          <p:nvPr/>
        </p:nvGrpSpPr>
        <p:grpSpPr bwMode="auto">
          <a:xfrm>
            <a:off x="5816600" y="3763963"/>
            <a:ext cx="1362075" cy="1296987"/>
            <a:chOff x="5816279" y="3763192"/>
            <a:chExt cx="1362952" cy="1297602"/>
          </a:xfrm>
        </p:grpSpPr>
        <p:sp>
          <p:nvSpPr>
            <p:cNvPr id="9" name="任意多边形 8"/>
            <p:cNvSpPr/>
            <p:nvPr/>
          </p:nvSpPr>
          <p:spPr bwMode="auto">
            <a:xfrm rot="3253089">
              <a:off x="5848954" y="3730517"/>
              <a:ext cx="1297602" cy="1362952"/>
            </a:xfrm>
            <a:custGeom>
              <a:avLst/>
              <a:gdLst>
                <a:gd name="connsiteX0" fmla="*/ 164881 w 1049300"/>
                <a:gd name="connsiteY0" fmla="*/ 0 h 1102178"/>
                <a:gd name="connsiteX1" fmla="*/ 270697 w 1049300"/>
                <a:gd name="connsiteY1" fmla="*/ 52051 h 1102178"/>
                <a:gd name="connsiteX2" fmla="*/ 836980 w 1049300"/>
                <a:gd name="connsiteY2" fmla="*/ 767192 h 1102178"/>
                <a:gd name="connsiteX3" fmla="*/ 1049300 w 1049300"/>
                <a:gd name="connsiteY3" fmla="*/ 767192 h 1102178"/>
                <a:gd name="connsiteX4" fmla="*/ 706198 w 1049300"/>
                <a:gd name="connsiteY4" fmla="*/ 1102178 h 1102178"/>
                <a:gd name="connsiteX5" fmla="*/ 250748 w 1049300"/>
                <a:gd name="connsiteY5" fmla="*/ 767192 h 1102178"/>
                <a:gd name="connsiteX6" fmla="*/ 459011 w 1049300"/>
                <a:gd name="connsiteY6" fmla="*/ 767192 h 1102178"/>
                <a:gd name="connsiteX7" fmla="*/ 83979 w 1049300"/>
                <a:gd name="connsiteY7" fmla="*/ 356238 h 1102178"/>
                <a:gd name="connsiteX8" fmla="*/ 0 w 1049300"/>
                <a:gd name="connsiteY8" fmla="*/ 316577 h 1102178"/>
                <a:gd name="connsiteX9" fmla="*/ 224115 w 1049300"/>
                <a:gd name="connsiteY9" fmla="*/ 266824 h 1102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300" h="1102178">
                  <a:moveTo>
                    <a:pt x="164881" y="0"/>
                  </a:moveTo>
                  <a:lnTo>
                    <a:pt x="270697" y="52051"/>
                  </a:lnTo>
                  <a:cubicBezTo>
                    <a:pt x="542582" y="205183"/>
                    <a:pt x="748160" y="460229"/>
                    <a:pt x="836980" y="767192"/>
                  </a:cubicBezTo>
                  <a:lnTo>
                    <a:pt x="1049300" y="767192"/>
                  </a:lnTo>
                  <a:lnTo>
                    <a:pt x="706198" y="1102178"/>
                  </a:lnTo>
                  <a:lnTo>
                    <a:pt x="250748" y="767192"/>
                  </a:lnTo>
                  <a:lnTo>
                    <a:pt x="459011" y="767192"/>
                  </a:lnTo>
                  <a:cubicBezTo>
                    <a:pt x="383013" y="590295"/>
                    <a:pt x="250023" y="446328"/>
                    <a:pt x="83979" y="356238"/>
                  </a:cubicBezTo>
                  <a:lnTo>
                    <a:pt x="0" y="316577"/>
                  </a:lnTo>
                  <a:lnTo>
                    <a:pt x="224115" y="266824"/>
                  </a:lnTo>
                  <a:close/>
                </a:path>
              </a:pathLst>
            </a:custGeom>
            <a:gradFill>
              <a:gsLst>
                <a:gs pos="9000">
                  <a:schemeClr val="bg1">
                    <a:alpha val="79000"/>
                  </a:schemeClr>
                </a:gs>
                <a:gs pos="54000">
                  <a:schemeClr val="bg1">
                    <a:alpha val="24000"/>
                  </a:schemeClr>
                </a:gs>
              </a:gsLst>
              <a:lin ang="12000000" scaled="0"/>
            </a:gradFill>
            <a:ln>
              <a:noFill/>
            </a:ln>
            <a:scene3d>
              <a:camera prst="orthographicFront"/>
              <a:lightRig rig="threePt" dir="t"/>
            </a:scene3d>
            <a:sp3d>
              <a:bevel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20519" name="文本框 40"/>
            <p:cNvSpPr txBox="1">
              <a:spLocks noChangeArrowheads="1"/>
            </p:cNvSpPr>
            <p:nvPr/>
          </p:nvSpPr>
          <p:spPr bwMode="auto">
            <a:xfrm rot="-4071735">
              <a:off x="6085140" y="4196204"/>
              <a:ext cx="782452" cy="3685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a:solidFill>
                    <a:schemeClr val="bg1"/>
                  </a:solidFill>
                  <a:latin typeface="Verdana" panose="020B0604030504040204" pitchFamily="34" charset="0"/>
                </a:rPr>
                <a:t>TEXT</a:t>
              </a:r>
              <a:endParaRPr lang="zh-CN" altLang="en-US">
                <a:solidFill>
                  <a:schemeClr val="bg1"/>
                </a:solidFill>
                <a:latin typeface="Verdana" panose="020B0604030504040204" pitchFamily="34" charset="0"/>
              </a:endParaRPr>
            </a:p>
          </p:txBody>
        </p:sp>
      </p:grpSp>
      <p:sp>
        <p:nvSpPr>
          <p:cNvPr id="42" name="任意多边形 41"/>
          <p:cNvSpPr/>
          <p:nvPr/>
        </p:nvSpPr>
        <p:spPr>
          <a:xfrm>
            <a:off x="4889500" y="1801813"/>
            <a:ext cx="3533775" cy="600075"/>
          </a:xfrm>
          <a:custGeom>
            <a:avLst/>
            <a:gdLst>
              <a:gd name="connsiteX0" fmla="*/ 0 w 3534770"/>
              <a:gd name="connsiteY0" fmla="*/ 600501 h 600501"/>
              <a:gd name="connsiteX1" fmla="*/ 668740 w 3534770"/>
              <a:gd name="connsiteY1" fmla="*/ 0 h 600501"/>
              <a:gd name="connsiteX2" fmla="*/ 3534770 w 3534770"/>
              <a:gd name="connsiteY2" fmla="*/ 0 h 600501"/>
            </a:gdLst>
            <a:ahLst/>
            <a:cxnLst>
              <a:cxn ang="0">
                <a:pos x="connsiteX0" y="connsiteY0"/>
              </a:cxn>
              <a:cxn ang="0">
                <a:pos x="connsiteX1" y="connsiteY1"/>
              </a:cxn>
              <a:cxn ang="0">
                <a:pos x="connsiteX2" y="connsiteY2"/>
              </a:cxn>
            </a:cxnLst>
            <a:rect l="l" t="t" r="r" b="b"/>
            <a:pathLst>
              <a:path w="3534770" h="600501">
                <a:moveTo>
                  <a:pt x="0" y="600501"/>
                </a:moveTo>
                <a:lnTo>
                  <a:pt x="668740" y="0"/>
                </a:lnTo>
                <a:lnTo>
                  <a:pt x="3534770" y="0"/>
                </a:lnTo>
              </a:path>
            </a:pathLst>
          </a:custGeom>
          <a:no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任意多边形 42"/>
          <p:cNvSpPr/>
          <p:nvPr/>
        </p:nvSpPr>
        <p:spPr>
          <a:xfrm flipV="1">
            <a:off x="5087938" y="5300663"/>
            <a:ext cx="3535362" cy="601662"/>
          </a:xfrm>
          <a:custGeom>
            <a:avLst/>
            <a:gdLst>
              <a:gd name="connsiteX0" fmla="*/ 0 w 3534770"/>
              <a:gd name="connsiteY0" fmla="*/ 600501 h 600501"/>
              <a:gd name="connsiteX1" fmla="*/ 668740 w 3534770"/>
              <a:gd name="connsiteY1" fmla="*/ 0 h 600501"/>
              <a:gd name="connsiteX2" fmla="*/ 3534770 w 3534770"/>
              <a:gd name="connsiteY2" fmla="*/ 0 h 600501"/>
            </a:gdLst>
            <a:ahLst/>
            <a:cxnLst>
              <a:cxn ang="0">
                <a:pos x="connsiteX0" y="connsiteY0"/>
              </a:cxn>
              <a:cxn ang="0">
                <a:pos x="connsiteX1" y="connsiteY1"/>
              </a:cxn>
              <a:cxn ang="0">
                <a:pos x="connsiteX2" y="connsiteY2"/>
              </a:cxn>
            </a:cxnLst>
            <a:rect l="l" t="t" r="r" b="b"/>
            <a:pathLst>
              <a:path w="3534770" h="600501">
                <a:moveTo>
                  <a:pt x="0" y="600501"/>
                </a:moveTo>
                <a:lnTo>
                  <a:pt x="668740" y="0"/>
                </a:lnTo>
                <a:lnTo>
                  <a:pt x="3534770" y="0"/>
                </a:lnTo>
              </a:path>
            </a:pathLst>
          </a:custGeom>
          <a:no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45" name="直接连接符 44"/>
          <p:cNvCxnSpPr/>
          <p:nvPr/>
        </p:nvCxnSpPr>
        <p:spPr>
          <a:xfrm>
            <a:off x="1343025" y="2778125"/>
            <a:ext cx="2870200"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1343025" y="4833938"/>
            <a:ext cx="2870200"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bwMode="auto">
          <a:xfrm>
            <a:off x="5688013" y="2374900"/>
            <a:ext cx="1296987" cy="1362075"/>
            <a:chOff x="5687302" y="2374313"/>
            <a:chExt cx="1297563" cy="1362993"/>
          </a:xfrm>
        </p:grpSpPr>
        <p:sp>
          <p:nvSpPr>
            <p:cNvPr id="4" name="任意多边形 3"/>
            <p:cNvSpPr/>
            <p:nvPr/>
          </p:nvSpPr>
          <p:spPr bwMode="auto">
            <a:xfrm>
              <a:off x="5687302" y="2374313"/>
              <a:ext cx="1297563" cy="1362993"/>
            </a:xfrm>
            <a:custGeom>
              <a:avLst/>
              <a:gdLst>
                <a:gd name="connsiteX0" fmla="*/ 164881 w 1049300"/>
                <a:gd name="connsiteY0" fmla="*/ 0 h 1102178"/>
                <a:gd name="connsiteX1" fmla="*/ 270697 w 1049300"/>
                <a:gd name="connsiteY1" fmla="*/ 52051 h 1102178"/>
                <a:gd name="connsiteX2" fmla="*/ 836980 w 1049300"/>
                <a:gd name="connsiteY2" fmla="*/ 767192 h 1102178"/>
                <a:gd name="connsiteX3" fmla="*/ 1049300 w 1049300"/>
                <a:gd name="connsiteY3" fmla="*/ 767192 h 1102178"/>
                <a:gd name="connsiteX4" fmla="*/ 706198 w 1049300"/>
                <a:gd name="connsiteY4" fmla="*/ 1102178 h 1102178"/>
                <a:gd name="connsiteX5" fmla="*/ 250748 w 1049300"/>
                <a:gd name="connsiteY5" fmla="*/ 767192 h 1102178"/>
                <a:gd name="connsiteX6" fmla="*/ 459011 w 1049300"/>
                <a:gd name="connsiteY6" fmla="*/ 767192 h 1102178"/>
                <a:gd name="connsiteX7" fmla="*/ 83979 w 1049300"/>
                <a:gd name="connsiteY7" fmla="*/ 356238 h 1102178"/>
                <a:gd name="connsiteX8" fmla="*/ 0 w 1049300"/>
                <a:gd name="connsiteY8" fmla="*/ 316577 h 1102178"/>
                <a:gd name="connsiteX9" fmla="*/ 224115 w 1049300"/>
                <a:gd name="connsiteY9" fmla="*/ 266824 h 1102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300" h="1102178">
                  <a:moveTo>
                    <a:pt x="164881" y="0"/>
                  </a:moveTo>
                  <a:lnTo>
                    <a:pt x="270697" y="52051"/>
                  </a:lnTo>
                  <a:cubicBezTo>
                    <a:pt x="542582" y="205183"/>
                    <a:pt x="748160" y="460229"/>
                    <a:pt x="836980" y="767192"/>
                  </a:cubicBezTo>
                  <a:lnTo>
                    <a:pt x="1049300" y="767192"/>
                  </a:lnTo>
                  <a:lnTo>
                    <a:pt x="706198" y="1102178"/>
                  </a:lnTo>
                  <a:lnTo>
                    <a:pt x="250748" y="767192"/>
                  </a:lnTo>
                  <a:lnTo>
                    <a:pt x="459011" y="767192"/>
                  </a:lnTo>
                  <a:cubicBezTo>
                    <a:pt x="383013" y="590295"/>
                    <a:pt x="250023" y="446328"/>
                    <a:pt x="83979" y="356238"/>
                  </a:cubicBezTo>
                  <a:lnTo>
                    <a:pt x="0" y="316577"/>
                  </a:lnTo>
                  <a:lnTo>
                    <a:pt x="224115" y="266824"/>
                  </a:lnTo>
                  <a:close/>
                </a:path>
              </a:pathLst>
            </a:custGeom>
            <a:gradFill>
              <a:gsLst>
                <a:gs pos="9000">
                  <a:schemeClr val="bg1">
                    <a:alpha val="79000"/>
                  </a:schemeClr>
                </a:gs>
                <a:gs pos="54000">
                  <a:schemeClr val="bg1">
                    <a:alpha val="24000"/>
                  </a:schemeClr>
                </a:gs>
              </a:gsLst>
              <a:lin ang="12000000" scaled="0"/>
            </a:gradFill>
            <a:ln>
              <a:noFill/>
            </a:ln>
            <a:scene3d>
              <a:camera prst="orthographicFront"/>
              <a:lightRig rig="threePt" dir="t"/>
            </a:scene3d>
            <a:sp3d>
              <a:bevel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20515" name="文本框 23"/>
            <p:cNvSpPr txBox="1">
              <a:spLocks noChangeArrowheads="1"/>
            </p:cNvSpPr>
            <p:nvPr/>
          </p:nvSpPr>
          <p:spPr bwMode="auto">
            <a:xfrm rot="2933452">
              <a:off x="5923122" y="2839305"/>
              <a:ext cx="782452" cy="36846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dirty="0">
                  <a:solidFill>
                    <a:schemeClr val="bg1"/>
                  </a:solidFill>
                  <a:latin typeface="Verdana" panose="020B0604030504040204" pitchFamily="34" charset="0"/>
                </a:rPr>
                <a:t>TEXT</a:t>
              </a:r>
              <a:endParaRPr lang="zh-CN" altLang="en-US" dirty="0">
                <a:solidFill>
                  <a:schemeClr val="bg1"/>
                </a:solidFill>
                <a:latin typeface="Verdana" panose="020B0604030504040204" pitchFamily="34" charset="0"/>
              </a:endParaRPr>
            </a:p>
          </p:txBody>
        </p:sp>
      </p:grpSp>
      <p:cxnSp>
        <p:nvCxnSpPr>
          <p:cNvPr id="48" name="直接连接符 47"/>
          <p:cNvCxnSpPr/>
          <p:nvPr/>
        </p:nvCxnSpPr>
        <p:spPr>
          <a:xfrm>
            <a:off x="6300788" y="2935288"/>
            <a:ext cx="2870200"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6300788" y="4618038"/>
            <a:ext cx="2870200"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1" name="TextBox 1"/>
          <p:cNvSpPr txBox="1">
            <a:spLocks noChangeArrowheads="1"/>
          </p:cNvSpPr>
          <p:nvPr/>
        </p:nvSpPr>
        <p:spPr bwMode="auto">
          <a:xfrm>
            <a:off x="615950" y="2401888"/>
            <a:ext cx="2974975"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a:solidFill>
                  <a:schemeClr val="bg1"/>
                </a:solidFill>
                <a:latin typeface="Verdana" panose="020B0604030504040204" pitchFamily="34" charset="0"/>
              </a:rPr>
              <a:t>Step 6</a:t>
            </a:r>
            <a:endParaRPr lang="en-US" sz="16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52" name="矩形 51"/>
          <p:cNvSpPr>
            <a:spLocks noChangeArrowheads="1"/>
          </p:cNvSpPr>
          <p:nvPr/>
        </p:nvSpPr>
        <p:spPr bwMode="auto">
          <a:xfrm>
            <a:off x="596900" y="2784475"/>
            <a:ext cx="3146425" cy="8299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1600">
                <a:solidFill>
                  <a:schemeClr val="bg1"/>
                </a:solidFill>
                <a:latin typeface="Verdana" panose="020B0604030504040204" pitchFamily="34" charset="0"/>
              </a:rPr>
              <a:t>Start training your network with a lower learning rate along with decay</a:t>
            </a:r>
          </a:p>
        </p:txBody>
      </p:sp>
      <p:sp>
        <p:nvSpPr>
          <p:cNvPr id="53" name="TextBox 1"/>
          <p:cNvSpPr txBox="1">
            <a:spLocks noChangeArrowheads="1"/>
          </p:cNvSpPr>
          <p:nvPr/>
        </p:nvSpPr>
        <p:spPr bwMode="auto">
          <a:xfrm>
            <a:off x="6219825" y="1454150"/>
            <a:ext cx="3746500"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a:solidFill>
                  <a:schemeClr val="bg1"/>
                </a:solidFill>
                <a:latin typeface="Verdana" panose="020B0604030504040204" pitchFamily="34" charset="0"/>
              </a:rPr>
              <a:t>Step 1</a:t>
            </a:r>
            <a:endParaRPr lang="en-US" sz="16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54" name="矩形 53"/>
          <p:cNvSpPr>
            <a:spLocks noChangeArrowheads="1"/>
          </p:cNvSpPr>
          <p:nvPr/>
        </p:nvSpPr>
        <p:spPr bwMode="auto">
          <a:xfrm>
            <a:off x="6200775" y="1836738"/>
            <a:ext cx="439261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1600" dirty="0">
                <a:solidFill>
                  <a:schemeClr val="bg1"/>
                </a:solidFill>
                <a:latin typeface="Verdana" panose="020B0604030504040204" pitchFamily="34" charset="0"/>
              </a:rPr>
              <a:t>Choose a simple architecture.</a:t>
            </a:r>
          </a:p>
        </p:txBody>
      </p:sp>
      <p:sp>
        <p:nvSpPr>
          <p:cNvPr id="55" name="TextBox 1"/>
          <p:cNvSpPr txBox="1">
            <a:spLocks noChangeArrowheads="1"/>
          </p:cNvSpPr>
          <p:nvPr/>
        </p:nvSpPr>
        <p:spPr bwMode="auto">
          <a:xfrm>
            <a:off x="7265988" y="2605088"/>
            <a:ext cx="3748087"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a:solidFill>
                  <a:schemeClr val="bg1"/>
                </a:solidFill>
                <a:latin typeface="Verdana" panose="020B0604030504040204" pitchFamily="34" charset="0"/>
              </a:rPr>
              <a:t>Step 2</a:t>
            </a:r>
            <a:endParaRPr lang="en-US" sz="16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56" name="矩形 55"/>
          <p:cNvSpPr>
            <a:spLocks noChangeArrowheads="1"/>
          </p:cNvSpPr>
          <p:nvPr/>
        </p:nvSpPr>
        <p:spPr bwMode="auto">
          <a:xfrm>
            <a:off x="7248525" y="2987675"/>
            <a:ext cx="43926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1600" dirty="0">
                <a:solidFill>
                  <a:schemeClr val="bg1"/>
                </a:solidFill>
                <a:latin typeface="Verdana" panose="020B0604030504040204" pitchFamily="34" charset="0"/>
              </a:rPr>
              <a:t>Initialize the first few layers from a network that is </a:t>
            </a:r>
            <a:r>
              <a:rPr lang="en-US" altLang="zh-CN" sz="1600" dirty="0" err="1">
                <a:solidFill>
                  <a:schemeClr val="bg1"/>
                </a:solidFill>
                <a:latin typeface="Verdana" panose="020B0604030504040204" pitchFamily="34" charset="0"/>
              </a:rPr>
              <a:t>pretrained</a:t>
            </a:r>
            <a:r>
              <a:rPr lang="en-US" altLang="zh-CN" sz="1600" dirty="0">
                <a:solidFill>
                  <a:schemeClr val="bg1"/>
                </a:solidFill>
                <a:latin typeface="Verdana" panose="020B0604030504040204" pitchFamily="34" charset="0"/>
              </a:rPr>
              <a:t> on </a:t>
            </a:r>
            <a:r>
              <a:rPr lang="en-US" altLang="zh-CN" sz="1600" dirty="0" err="1">
                <a:solidFill>
                  <a:schemeClr val="bg1"/>
                </a:solidFill>
                <a:latin typeface="Verdana" panose="020B0604030504040204" pitchFamily="34" charset="0"/>
              </a:rPr>
              <a:t>imagenet</a:t>
            </a:r>
            <a:r>
              <a:rPr lang="en-US" altLang="zh-CN" sz="1600" dirty="0" smtClean="0">
                <a:solidFill>
                  <a:schemeClr val="bg1"/>
                </a:solidFill>
                <a:latin typeface="Verdana" panose="020B0604030504040204" pitchFamily="34" charset="0"/>
              </a:rPr>
              <a:t>.</a:t>
            </a:r>
            <a:endParaRPr lang="en-US" altLang="zh-CN" sz="1600" dirty="0">
              <a:solidFill>
                <a:schemeClr val="bg1"/>
              </a:solidFill>
              <a:latin typeface="Verdana" panose="020B0604030504040204" pitchFamily="34" charset="0"/>
            </a:endParaRPr>
          </a:p>
        </p:txBody>
      </p:sp>
      <p:sp>
        <p:nvSpPr>
          <p:cNvPr id="70" name="TextBox 1"/>
          <p:cNvSpPr txBox="1">
            <a:spLocks noChangeArrowheads="1"/>
          </p:cNvSpPr>
          <p:nvPr/>
        </p:nvSpPr>
        <p:spPr bwMode="auto">
          <a:xfrm>
            <a:off x="615950" y="4481513"/>
            <a:ext cx="2974975"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a:solidFill>
                  <a:schemeClr val="bg1"/>
                </a:solidFill>
                <a:latin typeface="Verdana" panose="020B0604030504040204" pitchFamily="34" charset="0"/>
              </a:rPr>
              <a:t>Step 5</a:t>
            </a:r>
            <a:endParaRPr lang="en-US" sz="16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71" name="矩形 70"/>
          <p:cNvSpPr>
            <a:spLocks noChangeArrowheads="1"/>
          </p:cNvSpPr>
          <p:nvPr/>
        </p:nvSpPr>
        <p:spPr bwMode="auto">
          <a:xfrm>
            <a:off x="596900" y="4834255"/>
            <a:ext cx="3146425" cy="8299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l" eaLnBrk="1" hangingPunct="1"/>
            <a:r>
              <a:rPr lang="en-US" altLang="zh-CN" sz="1600">
                <a:solidFill>
                  <a:schemeClr val="bg1"/>
                </a:solidFill>
                <a:latin typeface="Verdana" panose="020B0604030504040204" pitchFamily="34" charset="0"/>
              </a:rPr>
              <a:t>Add dense layers with reasonable amount of neurons.</a:t>
            </a:r>
          </a:p>
        </p:txBody>
      </p:sp>
      <p:sp>
        <p:nvSpPr>
          <p:cNvPr id="72" name="TextBox 1"/>
          <p:cNvSpPr txBox="1">
            <a:spLocks noChangeArrowheads="1"/>
          </p:cNvSpPr>
          <p:nvPr/>
        </p:nvSpPr>
        <p:spPr bwMode="auto">
          <a:xfrm>
            <a:off x="7265988" y="4221163"/>
            <a:ext cx="3748087"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dirty="0">
                <a:solidFill>
                  <a:schemeClr val="bg1"/>
                </a:solidFill>
                <a:latin typeface="Verdana" panose="020B0604030504040204" pitchFamily="34" charset="0"/>
              </a:rPr>
              <a:t>Step 3</a:t>
            </a:r>
            <a:endParaRPr lang="en-US" sz="1600" dirty="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73" name="矩形 72"/>
          <p:cNvSpPr>
            <a:spLocks noChangeArrowheads="1"/>
          </p:cNvSpPr>
          <p:nvPr/>
        </p:nvSpPr>
        <p:spPr bwMode="auto">
          <a:xfrm>
            <a:off x="7248525" y="4603750"/>
            <a:ext cx="43926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1600" dirty="0">
                <a:solidFill>
                  <a:schemeClr val="bg1"/>
                </a:solidFill>
                <a:latin typeface="Verdana" panose="020B0604030504040204" pitchFamily="34" charset="0"/>
              </a:rPr>
              <a:t>Choose layers that introduce a lesser number of parameters.</a:t>
            </a:r>
          </a:p>
        </p:txBody>
      </p:sp>
      <p:sp>
        <p:nvSpPr>
          <p:cNvPr id="74" name="TextBox 1"/>
          <p:cNvSpPr txBox="1">
            <a:spLocks noChangeArrowheads="1"/>
          </p:cNvSpPr>
          <p:nvPr/>
        </p:nvSpPr>
        <p:spPr bwMode="auto">
          <a:xfrm>
            <a:off x="6180138" y="5570538"/>
            <a:ext cx="3746500"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a:solidFill>
                  <a:schemeClr val="bg1"/>
                </a:solidFill>
                <a:latin typeface="Verdana" panose="020B0604030504040204" pitchFamily="34" charset="0"/>
              </a:rPr>
              <a:t>Step 4</a:t>
            </a:r>
            <a:endParaRPr lang="en-US" sz="16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75" name="矩形 74"/>
          <p:cNvSpPr>
            <a:spLocks noChangeArrowheads="1"/>
          </p:cNvSpPr>
          <p:nvPr/>
        </p:nvSpPr>
        <p:spPr bwMode="auto">
          <a:xfrm>
            <a:off x="6161088" y="5953125"/>
            <a:ext cx="4392612"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1600" dirty="0">
                <a:solidFill>
                  <a:schemeClr val="bg1"/>
                </a:solidFill>
                <a:latin typeface="Verdana" panose="020B0604030504040204" pitchFamily="34" charset="0"/>
              </a:rPr>
              <a:t>Use batch norm with convolutions.</a:t>
            </a:r>
          </a:p>
        </p:txBody>
      </p:sp>
      <p:sp>
        <p:nvSpPr>
          <p:cNvPr id="40" name="正五边形 39"/>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20510" name="图片 11"/>
          <p:cNvPicPr>
            <a:picLocks noChangeAspect="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6" name="文本框 45"/>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10" name="图片 9"/>
          <p:cNvPicPr>
            <a:picLocks noChangeAspect="1"/>
          </p:cNvPicPr>
          <p:nvPr/>
        </p:nvPicPr>
        <p:blipFill>
          <a:blip r:embed="rId4" cstate="print"/>
          <a:stretch>
            <a:fillRect/>
          </a:stretch>
        </p:blipFill>
        <p:spPr>
          <a:xfrm>
            <a:off x="9787255" y="24130"/>
            <a:ext cx="668020" cy="651510"/>
          </a:xfrm>
          <a:prstGeom prst="pentagon">
            <a:avLst/>
          </a:prstGeom>
        </p:spPr>
      </p:pic>
      <p:sp>
        <p:nvSpPr>
          <p:cNvPr id="16"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spTree>
    <p:custDataLst>
      <p:tags r:id="rId1"/>
    </p:custDataLst>
  </p:cSld>
  <p:clrMapOvr>
    <a:masterClrMapping/>
  </p:clrMapOvr>
  <p:transition spd="slow" advClick="0" advTm="7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2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3"/>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Effect transition="in" filter="fade">
                                      <p:cBhvr>
                                        <p:cTn id="9" dur="500"/>
                                        <p:tgtEl>
                                          <p:spTgt spid="2"/>
                                        </p:tgtEl>
                                      </p:cBhvr>
                                    </p:animEffect>
                                  </p:childTnLst>
                                </p:cTn>
                              </p:par>
                            </p:childTnLst>
                          </p:cTn>
                        </p:par>
                        <p:par>
                          <p:cTn id="10" fill="hold">
                            <p:stCondLst>
                              <p:cond delay="700"/>
                            </p:stCondLst>
                            <p:childTnLst>
                              <p:par>
                                <p:cTn id="11" presetID="49" presetClass="entr" presetSubtype="0" decel="10000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700" fill="hold"/>
                                        <p:tgtEl>
                                          <p:spTgt spid="3"/>
                                        </p:tgtEl>
                                        <p:attrNameLst>
                                          <p:attrName>ppt_w</p:attrName>
                                        </p:attrNameLst>
                                      </p:cBhvr>
                                      <p:tavLst>
                                        <p:tav tm="0">
                                          <p:val>
                                            <p:fltVal val="0"/>
                                          </p:val>
                                        </p:tav>
                                        <p:tav tm="100000">
                                          <p:val>
                                            <p:strVal val="#ppt_w"/>
                                          </p:val>
                                        </p:tav>
                                      </p:tavLst>
                                    </p:anim>
                                    <p:anim calcmode="lin" valueType="num">
                                      <p:cBhvr>
                                        <p:cTn id="14" dur="700" fill="hold"/>
                                        <p:tgtEl>
                                          <p:spTgt spid="3"/>
                                        </p:tgtEl>
                                        <p:attrNameLst>
                                          <p:attrName>ppt_h</p:attrName>
                                        </p:attrNameLst>
                                      </p:cBhvr>
                                      <p:tavLst>
                                        <p:tav tm="0">
                                          <p:val>
                                            <p:fltVal val="0"/>
                                          </p:val>
                                        </p:tav>
                                        <p:tav tm="100000">
                                          <p:val>
                                            <p:strVal val="#ppt_h"/>
                                          </p:val>
                                        </p:tav>
                                      </p:tavLst>
                                    </p:anim>
                                    <p:anim calcmode="lin" valueType="num">
                                      <p:cBhvr>
                                        <p:cTn id="15" dur="700" fill="hold"/>
                                        <p:tgtEl>
                                          <p:spTgt spid="3"/>
                                        </p:tgtEl>
                                        <p:attrNameLst>
                                          <p:attrName>style.rotation</p:attrName>
                                        </p:attrNameLst>
                                      </p:cBhvr>
                                      <p:tavLst>
                                        <p:tav tm="0">
                                          <p:val>
                                            <p:fltVal val="360"/>
                                          </p:val>
                                        </p:tav>
                                        <p:tav tm="100000">
                                          <p:val>
                                            <p:fltVal val="0"/>
                                          </p:val>
                                        </p:tav>
                                      </p:tavLst>
                                    </p:anim>
                                    <p:animEffect transition="in" filter="fade">
                                      <p:cBhvr>
                                        <p:cTn id="16" dur="700"/>
                                        <p:tgtEl>
                                          <p:spTgt spid="3"/>
                                        </p:tgtEl>
                                      </p:cBhvr>
                                    </p:animEffect>
                                  </p:childTnLst>
                                </p:cTn>
                              </p:par>
                              <p:par>
                                <p:cTn id="17" presetID="49" presetClass="entr" presetSubtype="0" decel="10000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p:cTn id="19" dur="700" fill="hold"/>
                                        <p:tgtEl>
                                          <p:spTgt spid="11"/>
                                        </p:tgtEl>
                                        <p:attrNameLst>
                                          <p:attrName>ppt_w</p:attrName>
                                        </p:attrNameLst>
                                      </p:cBhvr>
                                      <p:tavLst>
                                        <p:tav tm="0">
                                          <p:val>
                                            <p:fltVal val="0"/>
                                          </p:val>
                                        </p:tav>
                                        <p:tav tm="100000">
                                          <p:val>
                                            <p:strVal val="#ppt_w"/>
                                          </p:val>
                                        </p:tav>
                                      </p:tavLst>
                                    </p:anim>
                                    <p:anim calcmode="lin" valueType="num">
                                      <p:cBhvr>
                                        <p:cTn id="20" dur="700" fill="hold"/>
                                        <p:tgtEl>
                                          <p:spTgt spid="11"/>
                                        </p:tgtEl>
                                        <p:attrNameLst>
                                          <p:attrName>ppt_h</p:attrName>
                                        </p:attrNameLst>
                                      </p:cBhvr>
                                      <p:tavLst>
                                        <p:tav tm="0">
                                          <p:val>
                                            <p:fltVal val="0"/>
                                          </p:val>
                                        </p:tav>
                                        <p:tav tm="100000">
                                          <p:val>
                                            <p:strVal val="#ppt_h"/>
                                          </p:val>
                                        </p:tav>
                                      </p:tavLst>
                                    </p:anim>
                                    <p:anim calcmode="lin" valueType="num">
                                      <p:cBhvr>
                                        <p:cTn id="21" dur="700" fill="hold"/>
                                        <p:tgtEl>
                                          <p:spTgt spid="11"/>
                                        </p:tgtEl>
                                        <p:attrNameLst>
                                          <p:attrName>style.rotation</p:attrName>
                                        </p:attrNameLst>
                                      </p:cBhvr>
                                      <p:tavLst>
                                        <p:tav tm="0">
                                          <p:val>
                                            <p:fltVal val="360"/>
                                          </p:val>
                                        </p:tav>
                                        <p:tav tm="100000">
                                          <p:val>
                                            <p:fltVal val="0"/>
                                          </p:val>
                                        </p:tav>
                                      </p:tavLst>
                                    </p:anim>
                                    <p:animEffect transition="in" filter="fade">
                                      <p:cBhvr>
                                        <p:cTn id="22" dur="700"/>
                                        <p:tgtEl>
                                          <p:spTgt spid="11"/>
                                        </p:tgtEl>
                                      </p:cBhvr>
                                    </p:animEffect>
                                  </p:childTnLst>
                                </p:cTn>
                              </p:par>
                              <p:par>
                                <p:cTn id="23" presetID="49" presetClass="entr" presetSubtype="0" decel="10000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p:cTn id="25" dur="700" fill="hold"/>
                                        <p:tgtEl>
                                          <p:spTgt spid="12"/>
                                        </p:tgtEl>
                                        <p:attrNameLst>
                                          <p:attrName>ppt_w</p:attrName>
                                        </p:attrNameLst>
                                      </p:cBhvr>
                                      <p:tavLst>
                                        <p:tav tm="0">
                                          <p:val>
                                            <p:fltVal val="0"/>
                                          </p:val>
                                        </p:tav>
                                        <p:tav tm="100000">
                                          <p:val>
                                            <p:strVal val="#ppt_w"/>
                                          </p:val>
                                        </p:tav>
                                      </p:tavLst>
                                    </p:anim>
                                    <p:anim calcmode="lin" valueType="num">
                                      <p:cBhvr>
                                        <p:cTn id="26" dur="700" fill="hold"/>
                                        <p:tgtEl>
                                          <p:spTgt spid="12"/>
                                        </p:tgtEl>
                                        <p:attrNameLst>
                                          <p:attrName>ppt_h</p:attrName>
                                        </p:attrNameLst>
                                      </p:cBhvr>
                                      <p:tavLst>
                                        <p:tav tm="0">
                                          <p:val>
                                            <p:fltVal val="0"/>
                                          </p:val>
                                        </p:tav>
                                        <p:tav tm="100000">
                                          <p:val>
                                            <p:strVal val="#ppt_h"/>
                                          </p:val>
                                        </p:tav>
                                      </p:tavLst>
                                    </p:anim>
                                    <p:anim calcmode="lin" valueType="num">
                                      <p:cBhvr>
                                        <p:cTn id="27" dur="700" fill="hold"/>
                                        <p:tgtEl>
                                          <p:spTgt spid="12"/>
                                        </p:tgtEl>
                                        <p:attrNameLst>
                                          <p:attrName>style.rotation</p:attrName>
                                        </p:attrNameLst>
                                      </p:cBhvr>
                                      <p:tavLst>
                                        <p:tav tm="0">
                                          <p:val>
                                            <p:fltVal val="360"/>
                                          </p:val>
                                        </p:tav>
                                        <p:tav tm="100000">
                                          <p:val>
                                            <p:fltVal val="0"/>
                                          </p:val>
                                        </p:tav>
                                      </p:tavLst>
                                    </p:anim>
                                    <p:animEffect transition="in" filter="fade">
                                      <p:cBhvr>
                                        <p:cTn id="28" dur="700"/>
                                        <p:tgtEl>
                                          <p:spTgt spid="12"/>
                                        </p:tgtEl>
                                      </p:cBhvr>
                                    </p:animEffect>
                                  </p:childTnLst>
                                </p:cTn>
                              </p:par>
                              <p:par>
                                <p:cTn id="29" presetID="49" presetClass="entr" presetSubtype="0" decel="10000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700" fill="hold"/>
                                        <p:tgtEl>
                                          <p:spTgt spid="13"/>
                                        </p:tgtEl>
                                        <p:attrNameLst>
                                          <p:attrName>ppt_w</p:attrName>
                                        </p:attrNameLst>
                                      </p:cBhvr>
                                      <p:tavLst>
                                        <p:tav tm="0">
                                          <p:val>
                                            <p:fltVal val="0"/>
                                          </p:val>
                                        </p:tav>
                                        <p:tav tm="100000">
                                          <p:val>
                                            <p:strVal val="#ppt_w"/>
                                          </p:val>
                                        </p:tav>
                                      </p:tavLst>
                                    </p:anim>
                                    <p:anim calcmode="lin" valueType="num">
                                      <p:cBhvr>
                                        <p:cTn id="32" dur="700" fill="hold"/>
                                        <p:tgtEl>
                                          <p:spTgt spid="13"/>
                                        </p:tgtEl>
                                        <p:attrNameLst>
                                          <p:attrName>ppt_h</p:attrName>
                                        </p:attrNameLst>
                                      </p:cBhvr>
                                      <p:tavLst>
                                        <p:tav tm="0">
                                          <p:val>
                                            <p:fltVal val="0"/>
                                          </p:val>
                                        </p:tav>
                                        <p:tav tm="100000">
                                          <p:val>
                                            <p:strVal val="#ppt_h"/>
                                          </p:val>
                                        </p:tav>
                                      </p:tavLst>
                                    </p:anim>
                                    <p:anim calcmode="lin" valueType="num">
                                      <p:cBhvr>
                                        <p:cTn id="33" dur="700" fill="hold"/>
                                        <p:tgtEl>
                                          <p:spTgt spid="13"/>
                                        </p:tgtEl>
                                        <p:attrNameLst>
                                          <p:attrName>style.rotation</p:attrName>
                                        </p:attrNameLst>
                                      </p:cBhvr>
                                      <p:tavLst>
                                        <p:tav tm="0">
                                          <p:val>
                                            <p:fltVal val="360"/>
                                          </p:val>
                                        </p:tav>
                                        <p:tav tm="100000">
                                          <p:val>
                                            <p:fltVal val="0"/>
                                          </p:val>
                                        </p:tav>
                                      </p:tavLst>
                                    </p:anim>
                                    <p:animEffect transition="in" filter="fade">
                                      <p:cBhvr>
                                        <p:cTn id="34" dur="700"/>
                                        <p:tgtEl>
                                          <p:spTgt spid="13"/>
                                        </p:tgtEl>
                                      </p:cBhvr>
                                    </p:animEffect>
                                  </p:childTnLst>
                                </p:cTn>
                              </p:par>
                              <p:par>
                                <p:cTn id="35" presetID="49" presetClass="entr" presetSubtype="0" decel="10000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700" fill="hold"/>
                                        <p:tgtEl>
                                          <p:spTgt spid="14"/>
                                        </p:tgtEl>
                                        <p:attrNameLst>
                                          <p:attrName>ppt_w</p:attrName>
                                        </p:attrNameLst>
                                      </p:cBhvr>
                                      <p:tavLst>
                                        <p:tav tm="0">
                                          <p:val>
                                            <p:fltVal val="0"/>
                                          </p:val>
                                        </p:tav>
                                        <p:tav tm="100000">
                                          <p:val>
                                            <p:strVal val="#ppt_w"/>
                                          </p:val>
                                        </p:tav>
                                      </p:tavLst>
                                    </p:anim>
                                    <p:anim calcmode="lin" valueType="num">
                                      <p:cBhvr>
                                        <p:cTn id="38" dur="700" fill="hold"/>
                                        <p:tgtEl>
                                          <p:spTgt spid="14"/>
                                        </p:tgtEl>
                                        <p:attrNameLst>
                                          <p:attrName>ppt_h</p:attrName>
                                        </p:attrNameLst>
                                      </p:cBhvr>
                                      <p:tavLst>
                                        <p:tav tm="0">
                                          <p:val>
                                            <p:fltVal val="0"/>
                                          </p:val>
                                        </p:tav>
                                        <p:tav tm="100000">
                                          <p:val>
                                            <p:strVal val="#ppt_h"/>
                                          </p:val>
                                        </p:tav>
                                      </p:tavLst>
                                    </p:anim>
                                    <p:anim calcmode="lin" valueType="num">
                                      <p:cBhvr>
                                        <p:cTn id="39" dur="700" fill="hold"/>
                                        <p:tgtEl>
                                          <p:spTgt spid="14"/>
                                        </p:tgtEl>
                                        <p:attrNameLst>
                                          <p:attrName>style.rotation</p:attrName>
                                        </p:attrNameLst>
                                      </p:cBhvr>
                                      <p:tavLst>
                                        <p:tav tm="0">
                                          <p:val>
                                            <p:fltVal val="360"/>
                                          </p:val>
                                        </p:tav>
                                        <p:tav tm="100000">
                                          <p:val>
                                            <p:fltVal val="0"/>
                                          </p:val>
                                        </p:tav>
                                      </p:tavLst>
                                    </p:anim>
                                    <p:animEffect transition="in" filter="fade">
                                      <p:cBhvr>
                                        <p:cTn id="40" dur="700"/>
                                        <p:tgtEl>
                                          <p:spTgt spid="14"/>
                                        </p:tgtEl>
                                      </p:cBhvr>
                                    </p:animEffect>
                                  </p:childTnLst>
                                </p:cTn>
                              </p:par>
                              <p:par>
                                <p:cTn id="41" presetID="49" presetClass="entr" presetSubtype="0" decel="10000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p:cTn id="43" dur="700" fill="hold"/>
                                        <p:tgtEl>
                                          <p:spTgt spid="15"/>
                                        </p:tgtEl>
                                        <p:attrNameLst>
                                          <p:attrName>ppt_w</p:attrName>
                                        </p:attrNameLst>
                                      </p:cBhvr>
                                      <p:tavLst>
                                        <p:tav tm="0">
                                          <p:val>
                                            <p:fltVal val="0"/>
                                          </p:val>
                                        </p:tav>
                                        <p:tav tm="100000">
                                          <p:val>
                                            <p:strVal val="#ppt_w"/>
                                          </p:val>
                                        </p:tav>
                                      </p:tavLst>
                                    </p:anim>
                                    <p:anim calcmode="lin" valueType="num">
                                      <p:cBhvr>
                                        <p:cTn id="44" dur="700" fill="hold"/>
                                        <p:tgtEl>
                                          <p:spTgt spid="15"/>
                                        </p:tgtEl>
                                        <p:attrNameLst>
                                          <p:attrName>ppt_h</p:attrName>
                                        </p:attrNameLst>
                                      </p:cBhvr>
                                      <p:tavLst>
                                        <p:tav tm="0">
                                          <p:val>
                                            <p:fltVal val="0"/>
                                          </p:val>
                                        </p:tav>
                                        <p:tav tm="100000">
                                          <p:val>
                                            <p:strVal val="#ppt_h"/>
                                          </p:val>
                                        </p:tav>
                                      </p:tavLst>
                                    </p:anim>
                                    <p:anim calcmode="lin" valueType="num">
                                      <p:cBhvr>
                                        <p:cTn id="45" dur="700" fill="hold"/>
                                        <p:tgtEl>
                                          <p:spTgt spid="15"/>
                                        </p:tgtEl>
                                        <p:attrNameLst>
                                          <p:attrName>style.rotation</p:attrName>
                                        </p:attrNameLst>
                                      </p:cBhvr>
                                      <p:tavLst>
                                        <p:tav tm="0">
                                          <p:val>
                                            <p:fltVal val="360"/>
                                          </p:val>
                                        </p:tav>
                                        <p:tav tm="100000">
                                          <p:val>
                                            <p:fltVal val="0"/>
                                          </p:val>
                                        </p:tav>
                                      </p:tavLst>
                                    </p:anim>
                                    <p:animEffect transition="in" filter="fade">
                                      <p:cBhvr>
                                        <p:cTn id="46" dur="700"/>
                                        <p:tgtEl>
                                          <p:spTgt spid="15"/>
                                        </p:tgtEl>
                                      </p:cBhvr>
                                    </p:animEffect>
                                  </p:childTnLst>
                                </p:cTn>
                              </p:par>
                            </p:childTnLst>
                          </p:cTn>
                        </p:par>
                        <p:par>
                          <p:cTn id="47" fill="hold">
                            <p:stCondLst>
                              <p:cond delay="1700"/>
                            </p:stCondLst>
                            <p:childTnLst>
                              <p:par>
                                <p:cTn id="48" presetID="42" presetClass="entr" presetSubtype="0" fill="hold" grpId="0" nodeType="after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anim calcmode="lin" valueType="num">
                                      <p:cBhvr>
                                        <p:cTn id="51" dur="500" fill="hold"/>
                                        <p:tgtEl>
                                          <p:spTgt spid="18"/>
                                        </p:tgtEl>
                                        <p:attrNameLst>
                                          <p:attrName>ppt_x</p:attrName>
                                        </p:attrNameLst>
                                      </p:cBhvr>
                                      <p:tavLst>
                                        <p:tav tm="0">
                                          <p:val>
                                            <p:strVal val="#ppt_x"/>
                                          </p:val>
                                        </p:tav>
                                        <p:tav tm="100000">
                                          <p:val>
                                            <p:strVal val="#ppt_x"/>
                                          </p:val>
                                        </p:tav>
                                      </p:tavLst>
                                    </p:anim>
                                    <p:anim calcmode="lin" valueType="num">
                                      <p:cBhvr>
                                        <p:cTn id="52" dur="500" fill="hold"/>
                                        <p:tgtEl>
                                          <p:spTgt spid="18"/>
                                        </p:tgtEl>
                                        <p:attrNameLst>
                                          <p:attrName>ppt_y</p:attrName>
                                        </p:attrNameLst>
                                      </p:cBhvr>
                                      <p:tavLst>
                                        <p:tav tm="0">
                                          <p:val>
                                            <p:strVal val="#ppt_y+.1"/>
                                          </p:val>
                                        </p:tav>
                                        <p:tav tm="100000">
                                          <p:val>
                                            <p:strVal val="#ppt_y"/>
                                          </p:val>
                                        </p:tav>
                                      </p:tavLst>
                                    </p:anim>
                                  </p:childTnLst>
                                </p:cTn>
                              </p:par>
                              <p:par>
                                <p:cTn id="53" presetID="22" presetClass="entr" presetSubtype="2" fill="hold" nodeType="with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wipe(right)">
                                      <p:cBhvr>
                                        <p:cTn id="55" dur="500"/>
                                        <p:tgtEl>
                                          <p:spTgt spid="45"/>
                                        </p:tgtEl>
                                      </p:cBhvr>
                                    </p:animEffect>
                                  </p:childTnLst>
                                </p:cTn>
                              </p:par>
                            </p:childTnLst>
                          </p:cTn>
                        </p:par>
                        <p:par>
                          <p:cTn id="56" fill="hold">
                            <p:stCondLst>
                              <p:cond delay="2200"/>
                            </p:stCondLst>
                            <p:childTnLst>
                              <p:par>
                                <p:cTn id="57" presetID="42" presetClass="entr" presetSubtype="0" fill="hold" grpId="0" nodeType="afterEffect">
                                  <p:stCondLst>
                                    <p:cond delay="0"/>
                                  </p:stCondLst>
                                  <p:childTnLst>
                                    <p:set>
                                      <p:cBhvr>
                                        <p:cTn id="58" dur="1" fill="hold">
                                          <p:stCondLst>
                                            <p:cond delay="0"/>
                                          </p:stCondLst>
                                        </p:cTn>
                                        <p:tgtEl>
                                          <p:spTgt spid="51"/>
                                        </p:tgtEl>
                                        <p:attrNameLst>
                                          <p:attrName>style.visibility</p:attrName>
                                        </p:attrNameLst>
                                      </p:cBhvr>
                                      <p:to>
                                        <p:strVal val="visible"/>
                                      </p:to>
                                    </p:set>
                                    <p:animEffect transition="in" filter="fade">
                                      <p:cBhvr>
                                        <p:cTn id="59" dur="500"/>
                                        <p:tgtEl>
                                          <p:spTgt spid="51"/>
                                        </p:tgtEl>
                                      </p:cBhvr>
                                    </p:animEffect>
                                    <p:anim calcmode="lin" valueType="num">
                                      <p:cBhvr>
                                        <p:cTn id="60" dur="500" fill="hold"/>
                                        <p:tgtEl>
                                          <p:spTgt spid="51"/>
                                        </p:tgtEl>
                                        <p:attrNameLst>
                                          <p:attrName>ppt_x</p:attrName>
                                        </p:attrNameLst>
                                      </p:cBhvr>
                                      <p:tavLst>
                                        <p:tav tm="0">
                                          <p:val>
                                            <p:strVal val="#ppt_x"/>
                                          </p:val>
                                        </p:tav>
                                        <p:tav tm="100000">
                                          <p:val>
                                            <p:strVal val="#ppt_x"/>
                                          </p:val>
                                        </p:tav>
                                      </p:tavLst>
                                    </p:anim>
                                    <p:anim calcmode="lin" valueType="num">
                                      <p:cBhvr>
                                        <p:cTn id="61" dur="500" fill="hold"/>
                                        <p:tgtEl>
                                          <p:spTgt spid="51"/>
                                        </p:tgtEl>
                                        <p:attrNameLst>
                                          <p:attrName>ppt_y</p:attrName>
                                        </p:attrNameLst>
                                      </p:cBhvr>
                                      <p:tavLst>
                                        <p:tav tm="0">
                                          <p:val>
                                            <p:strVal val="#ppt_y+.1"/>
                                          </p:val>
                                        </p:tav>
                                        <p:tav tm="100000">
                                          <p:val>
                                            <p:strVal val="#ppt_y"/>
                                          </p:val>
                                        </p:tav>
                                      </p:tavLst>
                                    </p:anim>
                                  </p:childTnLst>
                                </p:cTn>
                              </p:par>
                            </p:childTnLst>
                          </p:cTn>
                        </p:par>
                        <p:par>
                          <p:cTn id="62" fill="hold">
                            <p:stCondLst>
                              <p:cond delay="2700"/>
                            </p:stCondLst>
                            <p:childTnLst>
                              <p:par>
                                <p:cTn id="63" presetID="23" presetClass="entr" presetSubtype="16" fill="hold" grpId="0" nodeType="afterEffect">
                                  <p:stCondLst>
                                    <p:cond delay="0"/>
                                  </p:stCondLst>
                                  <p:childTnLst>
                                    <p:set>
                                      <p:cBhvr>
                                        <p:cTn id="64" dur="1" fill="hold">
                                          <p:stCondLst>
                                            <p:cond delay="0"/>
                                          </p:stCondLst>
                                        </p:cTn>
                                        <p:tgtEl>
                                          <p:spTgt spid="52"/>
                                        </p:tgtEl>
                                        <p:attrNameLst>
                                          <p:attrName>style.visibility</p:attrName>
                                        </p:attrNameLst>
                                      </p:cBhvr>
                                      <p:to>
                                        <p:strVal val="visible"/>
                                      </p:to>
                                    </p:set>
                                    <p:anim calcmode="lin" valueType="num">
                                      <p:cBhvr>
                                        <p:cTn id="65" dur="300" fill="hold"/>
                                        <p:tgtEl>
                                          <p:spTgt spid="52"/>
                                        </p:tgtEl>
                                        <p:attrNameLst>
                                          <p:attrName>ppt_w</p:attrName>
                                        </p:attrNameLst>
                                      </p:cBhvr>
                                      <p:tavLst>
                                        <p:tav tm="0">
                                          <p:val>
                                            <p:fltVal val="0"/>
                                          </p:val>
                                        </p:tav>
                                        <p:tav tm="100000">
                                          <p:val>
                                            <p:strVal val="#ppt_w"/>
                                          </p:val>
                                        </p:tav>
                                      </p:tavLst>
                                    </p:anim>
                                    <p:anim calcmode="lin" valueType="num">
                                      <p:cBhvr>
                                        <p:cTn id="66" dur="300" fill="hold"/>
                                        <p:tgtEl>
                                          <p:spTgt spid="52"/>
                                        </p:tgtEl>
                                        <p:attrNameLst>
                                          <p:attrName>ppt_h</p:attrName>
                                        </p:attrNameLst>
                                      </p:cBhvr>
                                      <p:tavLst>
                                        <p:tav tm="0">
                                          <p:val>
                                            <p:fltVal val="0"/>
                                          </p:val>
                                        </p:tav>
                                        <p:tav tm="100000">
                                          <p:val>
                                            <p:strVal val="#ppt_h"/>
                                          </p:val>
                                        </p:tav>
                                      </p:tavLst>
                                    </p:anim>
                                  </p:childTnLst>
                                </p:cTn>
                              </p:par>
                              <p:par>
                                <p:cTn id="67" presetID="22" presetClass="entr" presetSubtype="8" fill="hold" nodeType="withEffect">
                                  <p:stCondLst>
                                    <p:cond delay="0"/>
                                  </p:stCondLst>
                                  <p:childTnLst>
                                    <p:set>
                                      <p:cBhvr>
                                        <p:cTn id="68" dur="1" fill="hold">
                                          <p:stCondLst>
                                            <p:cond delay="0"/>
                                          </p:stCondLst>
                                        </p:cTn>
                                        <p:tgtEl>
                                          <p:spTgt spid="42"/>
                                        </p:tgtEl>
                                        <p:attrNameLst>
                                          <p:attrName>style.visibility</p:attrName>
                                        </p:attrNameLst>
                                      </p:cBhvr>
                                      <p:to>
                                        <p:strVal val="visible"/>
                                      </p:to>
                                    </p:set>
                                    <p:animEffect transition="in" filter="wipe(left)">
                                      <p:cBhvr>
                                        <p:cTn id="69" dur="500"/>
                                        <p:tgtEl>
                                          <p:spTgt spid="42"/>
                                        </p:tgtEl>
                                      </p:cBhvr>
                                    </p:animEffect>
                                  </p:childTnLst>
                                </p:cTn>
                              </p:par>
                            </p:childTnLst>
                          </p:cTn>
                        </p:par>
                        <p:par>
                          <p:cTn id="70" fill="hold">
                            <p:stCondLst>
                              <p:cond delay="3200"/>
                            </p:stCondLst>
                            <p:childTnLst>
                              <p:par>
                                <p:cTn id="71" presetID="42" presetClass="entr" presetSubtype="0" fill="hold" grpId="0" nodeType="afterEffect">
                                  <p:stCondLst>
                                    <p:cond delay="0"/>
                                  </p:stCondLst>
                                  <p:childTnLst>
                                    <p:set>
                                      <p:cBhvr>
                                        <p:cTn id="72" dur="1" fill="hold">
                                          <p:stCondLst>
                                            <p:cond delay="0"/>
                                          </p:stCondLst>
                                        </p:cTn>
                                        <p:tgtEl>
                                          <p:spTgt spid="53"/>
                                        </p:tgtEl>
                                        <p:attrNameLst>
                                          <p:attrName>style.visibility</p:attrName>
                                        </p:attrNameLst>
                                      </p:cBhvr>
                                      <p:to>
                                        <p:strVal val="visible"/>
                                      </p:to>
                                    </p:set>
                                    <p:animEffect transition="in" filter="fade">
                                      <p:cBhvr>
                                        <p:cTn id="73" dur="500"/>
                                        <p:tgtEl>
                                          <p:spTgt spid="53"/>
                                        </p:tgtEl>
                                      </p:cBhvr>
                                    </p:animEffect>
                                    <p:anim calcmode="lin" valueType="num">
                                      <p:cBhvr>
                                        <p:cTn id="74" dur="500" fill="hold"/>
                                        <p:tgtEl>
                                          <p:spTgt spid="53"/>
                                        </p:tgtEl>
                                        <p:attrNameLst>
                                          <p:attrName>ppt_x</p:attrName>
                                        </p:attrNameLst>
                                      </p:cBhvr>
                                      <p:tavLst>
                                        <p:tav tm="0">
                                          <p:val>
                                            <p:strVal val="#ppt_x"/>
                                          </p:val>
                                        </p:tav>
                                        <p:tav tm="100000">
                                          <p:val>
                                            <p:strVal val="#ppt_x"/>
                                          </p:val>
                                        </p:tav>
                                      </p:tavLst>
                                    </p:anim>
                                    <p:anim calcmode="lin" valueType="num">
                                      <p:cBhvr>
                                        <p:cTn id="75" dur="500" fill="hold"/>
                                        <p:tgtEl>
                                          <p:spTgt spid="53"/>
                                        </p:tgtEl>
                                        <p:attrNameLst>
                                          <p:attrName>ppt_y</p:attrName>
                                        </p:attrNameLst>
                                      </p:cBhvr>
                                      <p:tavLst>
                                        <p:tav tm="0">
                                          <p:val>
                                            <p:strVal val="#ppt_y+.1"/>
                                          </p:val>
                                        </p:tav>
                                        <p:tav tm="100000">
                                          <p:val>
                                            <p:strVal val="#ppt_y"/>
                                          </p:val>
                                        </p:tav>
                                      </p:tavLst>
                                    </p:anim>
                                  </p:childTnLst>
                                </p:cTn>
                              </p:par>
                            </p:childTnLst>
                          </p:cTn>
                        </p:par>
                        <p:par>
                          <p:cTn id="76" fill="hold">
                            <p:stCondLst>
                              <p:cond delay="3700"/>
                            </p:stCondLst>
                            <p:childTnLst>
                              <p:par>
                                <p:cTn id="77" presetID="23" presetClass="entr" presetSubtype="16" fill="hold" grpId="0" nodeType="afterEffect">
                                  <p:stCondLst>
                                    <p:cond delay="0"/>
                                  </p:stCondLst>
                                  <p:childTnLst>
                                    <p:set>
                                      <p:cBhvr>
                                        <p:cTn id="78" dur="1" fill="hold">
                                          <p:stCondLst>
                                            <p:cond delay="0"/>
                                          </p:stCondLst>
                                        </p:cTn>
                                        <p:tgtEl>
                                          <p:spTgt spid="54"/>
                                        </p:tgtEl>
                                        <p:attrNameLst>
                                          <p:attrName>style.visibility</p:attrName>
                                        </p:attrNameLst>
                                      </p:cBhvr>
                                      <p:to>
                                        <p:strVal val="visible"/>
                                      </p:to>
                                    </p:set>
                                    <p:anim calcmode="lin" valueType="num">
                                      <p:cBhvr>
                                        <p:cTn id="79" dur="300" fill="hold"/>
                                        <p:tgtEl>
                                          <p:spTgt spid="54"/>
                                        </p:tgtEl>
                                        <p:attrNameLst>
                                          <p:attrName>ppt_w</p:attrName>
                                        </p:attrNameLst>
                                      </p:cBhvr>
                                      <p:tavLst>
                                        <p:tav tm="0">
                                          <p:val>
                                            <p:fltVal val="0"/>
                                          </p:val>
                                        </p:tav>
                                        <p:tav tm="100000">
                                          <p:val>
                                            <p:strVal val="#ppt_w"/>
                                          </p:val>
                                        </p:tav>
                                      </p:tavLst>
                                    </p:anim>
                                    <p:anim calcmode="lin" valueType="num">
                                      <p:cBhvr>
                                        <p:cTn id="80" dur="300" fill="hold"/>
                                        <p:tgtEl>
                                          <p:spTgt spid="54"/>
                                        </p:tgtEl>
                                        <p:attrNameLst>
                                          <p:attrName>ppt_h</p:attrName>
                                        </p:attrNameLst>
                                      </p:cBhvr>
                                      <p:tavLst>
                                        <p:tav tm="0">
                                          <p:val>
                                            <p:fltVal val="0"/>
                                          </p:val>
                                        </p:tav>
                                        <p:tav tm="100000">
                                          <p:val>
                                            <p:strVal val="#ppt_h"/>
                                          </p:val>
                                        </p:tav>
                                      </p:tavLst>
                                    </p:anim>
                                  </p:childTnLst>
                                </p:cTn>
                              </p:par>
                              <p:par>
                                <p:cTn id="81" presetID="22" presetClass="entr" presetSubtype="8" fill="hold" nodeType="withEffect">
                                  <p:stCondLst>
                                    <p:cond delay="0"/>
                                  </p:stCondLst>
                                  <p:childTnLst>
                                    <p:set>
                                      <p:cBhvr>
                                        <p:cTn id="82" dur="1" fill="hold">
                                          <p:stCondLst>
                                            <p:cond delay="0"/>
                                          </p:stCondLst>
                                        </p:cTn>
                                        <p:tgtEl>
                                          <p:spTgt spid="48"/>
                                        </p:tgtEl>
                                        <p:attrNameLst>
                                          <p:attrName>style.visibility</p:attrName>
                                        </p:attrNameLst>
                                      </p:cBhvr>
                                      <p:to>
                                        <p:strVal val="visible"/>
                                      </p:to>
                                    </p:set>
                                    <p:animEffect transition="in" filter="wipe(left)">
                                      <p:cBhvr>
                                        <p:cTn id="83" dur="500"/>
                                        <p:tgtEl>
                                          <p:spTgt spid="48"/>
                                        </p:tgtEl>
                                      </p:cBhvr>
                                    </p:animEffect>
                                  </p:childTnLst>
                                </p:cTn>
                              </p:par>
                            </p:childTnLst>
                          </p:cTn>
                        </p:par>
                        <p:par>
                          <p:cTn id="84" fill="hold">
                            <p:stCondLst>
                              <p:cond delay="4200"/>
                            </p:stCondLst>
                            <p:childTnLst>
                              <p:par>
                                <p:cTn id="85" presetID="42" presetClass="entr" presetSubtype="0" fill="hold" grpId="0" nodeType="afterEffect">
                                  <p:stCondLst>
                                    <p:cond delay="0"/>
                                  </p:stCondLst>
                                  <p:childTnLst>
                                    <p:set>
                                      <p:cBhvr>
                                        <p:cTn id="86" dur="1" fill="hold">
                                          <p:stCondLst>
                                            <p:cond delay="0"/>
                                          </p:stCondLst>
                                        </p:cTn>
                                        <p:tgtEl>
                                          <p:spTgt spid="55"/>
                                        </p:tgtEl>
                                        <p:attrNameLst>
                                          <p:attrName>style.visibility</p:attrName>
                                        </p:attrNameLst>
                                      </p:cBhvr>
                                      <p:to>
                                        <p:strVal val="visible"/>
                                      </p:to>
                                    </p:set>
                                    <p:animEffect transition="in" filter="fade">
                                      <p:cBhvr>
                                        <p:cTn id="87" dur="500"/>
                                        <p:tgtEl>
                                          <p:spTgt spid="55"/>
                                        </p:tgtEl>
                                      </p:cBhvr>
                                    </p:animEffect>
                                    <p:anim calcmode="lin" valueType="num">
                                      <p:cBhvr>
                                        <p:cTn id="88" dur="500" fill="hold"/>
                                        <p:tgtEl>
                                          <p:spTgt spid="55"/>
                                        </p:tgtEl>
                                        <p:attrNameLst>
                                          <p:attrName>ppt_x</p:attrName>
                                        </p:attrNameLst>
                                      </p:cBhvr>
                                      <p:tavLst>
                                        <p:tav tm="0">
                                          <p:val>
                                            <p:strVal val="#ppt_x"/>
                                          </p:val>
                                        </p:tav>
                                        <p:tav tm="100000">
                                          <p:val>
                                            <p:strVal val="#ppt_x"/>
                                          </p:val>
                                        </p:tav>
                                      </p:tavLst>
                                    </p:anim>
                                    <p:anim calcmode="lin" valueType="num">
                                      <p:cBhvr>
                                        <p:cTn id="89" dur="500" fill="hold"/>
                                        <p:tgtEl>
                                          <p:spTgt spid="55"/>
                                        </p:tgtEl>
                                        <p:attrNameLst>
                                          <p:attrName>ppt_y</p:attrName>
                                        </p:attrNameLst>
                                      </p:cBhvr>
                                      <p:tavLst>
                                        <p:tav tm="0">
                                          <p:val>
                                            <p:strVal val="#ppt_y+.1"/>
                                          </p:val>
                                        </p:tav>
                                        <p:tav tm="100000">
                                          <p:val>
                                            <p:strVal val="#ppt_y"/>
                                          </p:val>
                                        </p:tav>
                                      </p:tavLst>
                                    </p:anim>
                                  </p:childTnLst>
                                </p:cTn>
                              </p:par>
                            </p:childTnLst>
                          </p:cTn>
                        </p:par>
                        <p:par>
                          <p:cTn id="90" fill="hold">
                            <p:stCondLst>
                              <p:cond delay="4700"/>
                            </p:stCondLst>
                            <p:childTnLst>
                              <p:par>
                                <p:cTn id="91" presetID="23" presetClass="entr" presetSubtype="16" fill="hold" grpId="0" nodeType="afterEffect">
                                  <p:stCondLst>
                                    <p:cond delay="0"/>
                                  </p:stCondLst>
                                  <p:childTnLst>
                                    <p:set>
                                      <p:cBhvr>
                                        <p:cTn id="92" dur="1" fill="hold">
                                          <p:stCondLst>
                                            <p:cond delay="0"/>
                                          </p:stCondLst>
                                        </p:cTn>
                                        <p:tgtEl>
                                          <p:spTgt spid="56"/>
                                        </p:tgtEl>
                                        <p:attrNameLst>
                                          <p:attrName>style.visibility</p:attrName>
                                        </p:attrNameLst>
                                      </p:cBhvr>
                                      <p:to>
                                        <p:strVal val="visible"/>
                                      </p:to>
                                    </p:set>
                                    <p:anim calcmode="lin" valueType="num">
                                      <p:cBhvr>
                                        <p:cTn id="93" dur="300" fill="hold"/>
                                        <p:tgtEl>
                                          <p:spTgt spid="56"/>
                                        </p:tgtEl>
                                        <p:attrNameLst>
                                          <p:attrName>ppt_w</p:attrName>
                                        </p:attrNameLst>
                                      </p:cBhvr>
                                      <p:tavLst>
                                        <p:tav tm="0">
                                          <p:val>
                                            <p:fltVal val="0"/>
                                          </p:val>
                                        </p:tav>
                                        <p:tav tm="100000">
                                          <p:val>
                                            <p:strVal val="#ppt_w"/>
                                          </p:val>
                                        </p:tav>
                                      </p:tavLst>
                                    </p:anim>
                                    <p:anim calcmode="lin" valueType="num">
                                      <p:cBhvr>
                                        <p:cTn id="94" dur="300" fill="hold"/>
                                        <p:tgtEl>
                                          <p:spTgt spid="56"/>
                                        </p:tgtEl>
                                        <p:attrNameLst>
                                          <p:attrName>ppt_h</p:attrName>
                                        </p:attrNameLst>
                                      </p:cBhvr>
                                      <p:tavLst>
                                        <p:tav tm="0">
                                          <p:val>
                                            <p:fltVal val="0"/>
                                          </p:val>
                                        </p:tav>
                                        <p:tav tm="100000">
                                          <p:val>
                                            <p:strVal val="#ppt_h"/>
                                          </p:val>
                                        </p:tav>
                                      </p:tavLst>
                                    </p:anim>
                                  </p:childTnLst>
                                </p:cTn>
                              </p:par>
                              <p:par>
                                <p:cTn id="95" presetID="22" presetClass="entr" presetSubtype="8" fill="hold" nodeType="withEffect">
                                  <p:stCondLst>
                                    <p:cond delay="0"/>
                                  </p:stCondLst>
                                  <p:childTnLst>
                                    <p:set>
                                      <p:cBhvr>
                                        <p:cTn id="96" dur="1" fill="hold">
                                          <p:stCondLst>
                                            <p:cond delay="0"/>
                                          </p:stCondLst>
                                        </p:cTn>
                                        <p:tgtEl>
                                          <p:spTgt spid="49"/>
                                        </p:tgtEl>
                                        <p:attrNameLst>
                                          <p:attrName>style.visibility</p:attrName>
                                        </p:attrNameLst>
                                      </p:cBhvr>
                                      <p:to>
                                        <p:strVal val="visible"/>
                                      </p:to>
                                    </p:set>
                                    <p:animEffect transition="in" filter="wipe(left)">
                                      <p:cBhvr>
                                        <p:cTn id="97" dur="500"/>
                                        <p:tgtEl>
                                          <p:spTgt spid="49"/>
                                        </p:tgtEl>
                                      </p:cBhvr>
                                    </p:animEffect>
                                  </p:childTnLst>
                                </p:cTn>
                              </p:par>
                            </p:childTnLst>
                          </p:cTn>
                        </p:par>
                        <p:par>
                          <p:cTn id="98" fill="hold">
                            <p:stCondLst>
                              <p:cond delay="5200"/>
                            </p:stCondLst>
                            <p:childTnLst>
                              <p:par>
                                <p:cTn id="99" presetID="42" presetClass="entr" presetSubtype="0" fill="hold" grpId="0" nodeType="afterEffect">
                                  <p:stCondLst>
                                    <p:cond delay="0"/>
                                  </p:stCondLst>
                                  <p:childTnLst>
                                    <p:set>
                                      <p:cBhvr>
                                        <p:cTn id="100" dur="1" fill="hold">
                                          <p:stCondLst>
                                            <p:cond delay="0"/>
                                          </p:stCondLst>
                                        </p:cTn>
                                        <p:tgtEl>
                                          <p:spTgt spid="72"/>
                                        </p:tgtEl>
                                        <p:attrNameLst>
                                          <p:attrName>style.visibility</p:attrName>
                                        </p:attrNameLst>
                                      </p:cBhvr>
                                      <p:to>
                                        <p:strVal val="visible"/>
                                      </p:to>
                                    </p:set>
                                    <p:animEffect transition="in" filter="fade">
                                      <p:cBhvr>
                                        <p:cTn id="101" dur="500"/>
                                        <p:tgtEl>
                                          <p:spTgt spid="72"/>
                                        </p:tgtEl>
                                      </p:cBhvr>
                                    </p:animEffect>
                                    <p:anim calcmode="lin" valueType="num">
                                      <p:cBhvr>
                                        <p:cTn id="102" dur="500" fill="hold"/>
                                        <p:tgtEl>
                                          <p:spTgt spid="72"/>
                                        </p:tgtEl>
                                        <p:attrNameLst>
                                          <p:attrName>ppt_x</p:attrName>
                                        </p:attrNameLst>
                                      </p:cBhvr>
                                      <p:tavLst>
                                        <p:tav tm="0">
                                          <p:val>
                                            <p:strVal val="#ppt_x"/>
                                          </p:val>
                                        </p:tav>
                                        <p:tav tm="100000">
                                          <p:val>
                                            <p:strVal val="#ppt_x"/>
                                          </p:val>
                                        </p:tav>
                                      </p:tavLst>
                                    </p:anim>
                                    <p:anim calcmode="lin" valueType="num">
                                      <p:cBhvr>
                                        <p:cTn id="103" dur="500" fill="hold"/>
                                        <p:tgtEl>
                                          <p:spTgt spid="72"/>
                                        </p:tgtEl>
                                        <p:attrNameLst>
                                          <p:attrName>ppt_y</p:attrName>
                                        </p:attrNameLst>
                                      </p:cBhvr>
                                      <p:tavLst>
                                        <p:tav tm="0">
                                          <p:val>
                                            <p:strVal val="#ppt_y+.1"/>
                                          </p:val>
                                        </p:tav>
                                        <p:tav tm="100000">
                                          <p:val>
                                            <p:strVal val="#ppt_y"/>
                                          </p:val>
                                        </p:tav>
                                      </p:tavLst>
                                    </p:anim>
                                  </p:childTnLst>
                                </p:cTn>
                              </p:par>
                            </p:childTnLst>
                          </p:cTn>
                        </p:par>
                        <p:par>
                          <p:cTn id="104" fill="hold">
                            <p:stCondLst>
                              <p:cond delay="5700"/>
                            </p:stCondLst>
                            <p:childTnLst>
                              <p:par>
                                <p:cTn id="105" presetID="23" presetClass="entr" presetSubtype="16" fill="hold" grpId="0" nodeType="afterEffect">
                                  <p:stCondLst>
                                    <p:cond delay="0"/>
                                  </p:stCondLst>
                                  <p:childTnLst>
                                    <p:set>
                                      <p:cBhvr>
                                        <p:cTn id="106" dur="1" fill="hold">
                                          <p:stCondLst>
                                            <p:cond delay="0"/>
                                          </p:stCondLst>
                                        </p:cTn>
                                        <p:tgtEl>
                                          <p:spTgt spid="73"/>
                                        </p:tgtEl>
                                        <p:attrNameLst>
                                          <p:attrName>style.visibility</p:attrName>
                                        </p:attrNameLst>
                                      </p:cBhvr>
                                      <p:to>
                                        <p:strVal val="visible"/>
                                      </p:to>
                                    </p:set>
                                    <p:anim calcmode="lin" valueType="num">
                                      <p:cBhvr>
                                        <p:cTn id="107" dur="300" fill="hold"/>
                                        <p:tgtEl>
                                          <p:spTgt spid="73"/>
                                        </p:tgtEl>
                                        <p:attrNameLst>
                                          <p:attrName>ppt_w</p:attrName>
                                        </p:attrNameLst>
                                      </p:cBhvr>
                                      <p:tavLst>
                                        <p:tav tm="0">
                                          <p:val>
                                            <p:fltVal val="0"/>
                                          </p:val>
                                        </p:tav>
                                        <p:tav tm="100000">
                                          <p:val>
                                            <p:strVal val="#ppt_w"/>
                                          </p:val>
                                        </p:tav>
                                      </p:tavLst>
                                    </p:anim>
                                    <p:anim calcmode="lin" valueType="num">
                                      <p:cBhvr>
                                        <p:cTn id="108" dur="300" fill="hold"/>
                                        <p:tgtEl>
                                          <p:spTgt spid="73"/>
                                        </p:tgtEl>
                                        <p:attrNameLst>
                                          <p:attrName>ppt_h</p:attrName>
                                        </p:attrNameLst>
                                      </p:cBhvr>
                                      <p:tavLst>
                                        <p:tav tm="0">
                                          <p:val>
                                            <p:fltVal val="0"/>
                                          </p:val>
                                        </p:tav>
                                        <p:tav tm="100000">
                                          <p:val>
                                            <p:strVal val="#ppt_h"/>
                                          </p:val>
                                        </p:tav>
                                      </p:tavLst>
                                    </p:anim>
                                  </p:childTnLst>
                                </p:cTn>
                              </p:par>
                              <p:par>
                                <p:cTn id="109" presetID="22" presetClass="entr" presetSubtype="8" fill="hold" nodeType="withEffect">
                                  <p:stCondLst>
                                    <p:cond delay="0"/>
                                  </p:stCondLst>
                                  <p:childTnLst>
                                    <p:set>
                                      <p:cBhvr>
                                        <p:cTn id="110" dur="1" fill="hold">
                                          <p:stCondLst>
                                            <p:cond delay="0"/>
                                          </p:stCondLst>
                                        </p:cTn>
                                        <p:tgtEl>
                                          <p:spTgt spid="43"/>
                                        </p:tgtEl>
                                        <p:attrNameLst>
                                          <p:attrName>style.visibility</p:attrName>
                                        </p:attrNameLst>
                                      </p:cBhvr>
                                      <p:to>
                                        <p:strVal val="visible"/>
                                      </p:to>
                                    </p:set>
                                    <p:animEffect transition="in" filter="wipe(left)">
                                      <p:cBhvr>
                                        <p:cTn id="111" dur="500"/>
                                        <p:tgtEl>
                                          <p:spTgt spid="43"/>
                                        </p:tgtEl>
                                      </p:cBhvr>
                                    </p:animEffect>
                                  </p:childTnLst>
                                </p:cTn>
                              </p:par>
                            </p:childTnLst>
                          </p:cTn>
                        </p:par>
                        <p:par>
                          <p:cTn id="112" fill="hold">
                            <p:stCondLst>
                              <p:cond delay="6200"/>
                            </p:stCondLst>
                            <p:childTnLst>
                              <p:par>
                                <p:cTn id="113" presetID="42" presetClass="entr" presetSubtype="0" fill="hold" grpId="0" nodeType="afterEffect">
                                  <p:stCondLst>
                                    <p:cond delay="0"/>
                                  </p:stCondLst>
                                  <p:childTnLst>
                                    <p:set>
                                      <p:cBhvr>
                                        <p:cTn id="114" dur="1" fill="hold">
                                          <p:stCondLst>
                                            <p:cond delay="0"/>
                                          </p:stCondLst>
                                        </p:cTn>
                                        <p:tgtEl>
                                          <p:spTgt spid="74"/>
                                        </p:tgtEl>
                                        <p:attrNameLst>
                                          <p:attrName>style.visibility</p:attrName>
                                        </p:attrNameLst>
                                      </p:cBhvr>
                                      <p:to>
                                        <p:strVal val="visible"/>
                                      </p:to>
                                    </p:set>
                                    <p:animEffect transition="in" filter="fade">
                                      <p:cBhvr>
                                        <p:cTn id="115" dur="500"/>
                                        <p:tgtEl>
                                          <p:spTgt spid="74"/>
                                        </p:tgtEl>
                                      </p:cBhvr>
                                    </p:animEffect>
                                    <p:anim calcmode="lin" valueType="num">
                                      <p:cBhvr>
                                        <p:cTn id="116" dur="500" fill="hold"/>
                                        <p:tgtEl>
                                          <p:spTgt spid="74"/>
                                        </p:tgtEl>
                                        <p:attrNameLst>
                                          <p:attrName>ppt_x</p:attrName>
                                        </p:attrNameLst>
                                      </p:cBhvr>
                                      <p:tavLst>
                                        <p:tav tm="0">
                                          <p:val>
                                            <p:strVal val="#ppt_x"/>
                                          </p:val>
                                        </p:tav>
                                        <p:tav tm="100000">
                                          <p:val>
                                            <p:strVal val="#ppt_x"/>
                                          </p:val>
                                        </p:tav>
                                      </p:tavLst>
                                    </p:anim>
                                    <p:anim calcmode="lin" valueType="num">
                                      <p:cBhvr>
                                        <p:cTn id="117" dur="500" fill="hold"/>
                                        <p:tgtEl>
                                          <p:spTgt spid="74"/>
                                        </p:tgtEl>
                                        <p:attrNameLst>
                                          <p:attrName>ppt_y</p:attrName>
                                        </p:attrNameLst>
                                      </p:cBhvr>
                                      <p:tavLst>
                                        <p:tav tm="0">
                                          <p:val>
                                            <p:strVal val="#ppt_y+.1"/>
                                          </p:val>
                                        </p:tav>
                                        <p:tav tm="100000">
                                          <p:val>
                                            <p:strVal val="#ppt_y"/>
                                          </p:val>
                                        </p:tav>
                                      </p:tavLst>
                                    </p:anim>
                                  </p:childTnLst>
                                </p:cTn>
                              </p:par>
                            </p:childTnLst>
                          </p:cTn>
                        </p:par>
                        <p:par>
                          <p:cTn id="118" fill="hold">
                            <p:stCondLst>
                              <p:cond delay="6700"/>
                            </p:stCondLst>
                            <p:childTnLst>
                              <p:par>
                                <p:cTn id="119" presetID="23" presetClass="entr" presetSubtype="16" fill="hold" grpId="0" nodeType="afterEffect">
                                  <p:stCondLst>
                                    <p:cond delay="0"/>
                                  </p:stCondLst>
                                  <p:childTnLst>
                                    <p:set>
                                      <p:cBhvr>
                                        <p:cTn id="120" dur="1" fill="hold">
                                          <p:stCondLst>
                                            <p:cond delay="0"/>
                                          </p:stCondLst>
                                        </p:cTn>
                                        <p:tgtEl>
                                          <p:spTgt spid="75"/>
                                        </p:tgtEl>
                                        <p:attrNameLst>
                                          <p:attrName>style.visibility</p:attrName>
                                        </p:attrNameLst>
                                      </p:cBhvr>
                                      <p:to>
                                        <p:strVal val="visible"/>
                                      </p:to>
                                    </p:set>
                                    <p:anim calcmode="lin" valueType="num">
                                      <p:cBhvr>
                                        <p:cTn id="121" dur="300" fill="hold"/>
                                        <p:tgtEl>
                                          <p:spTgt spid="75"/>
                                        </p:tgtEl>
                                        <p:attrNameLst>
                                          <p:attrName>ppt_w</p:attrName>
                                        </p:attrNameLst>
                                      </p:cBhvr>
                                      <p:tavLst>
                                        <p:tav tm="0">
                                          <p:val>
                                            <p:fltVal val="0"/>
                                          </p:val>
                                        </p:tav>
                                        <p:tav tm="100000">
                                          <p:val>
                                            <p:strVal val="#ppt_w"/>
                                          </p:val>
                                        </p:tav>
                                      </p:tavLst>
                                    </p:anim>
                                    <p:anim calcmode="lin" valueType="num">
                                      <p:cBhvr>
                                        <p:cTn id="122" dur="300" fill="hold"/>
                                        <p:tgtEl>
                                          <p:spTgt spid="75"/>
                                        </p:tgtEl>
                                        <p:attrNameLst>
                                          <p:attrName>ppt_h</p:attrName>
                                        </p:attrNameLst>
                                      </p:cBhvr>
                                      <p:tavLst>
                                        <p:tav tm="0">
                                          <p:val>
                                            <p:fltVal val="0"/>
                                          </p:val>
                                        </p:tav>
                                        <p:tav tm="100000">
                                          <p:val>
                                            <p:strVal val="#ppt_h"/>
                                          </p:val>
                                        </p:tav>
                                      </p:tavLst>
                                    </p:anim>
                                  </p:childTnLst>
                                </p:cTn>
                              </p:par>
                              <p:par>
                                <p:cTn id="123" presetID="22" presetClass="entr" presetSubtype="2" fill="hold" nodeType="withEffect">
                                  <p:stCondLst>
                                    <p:cond delay="0"/>
                                  </p:stCondLst>
                                  <p:childTnLst>
                                    <p:set>
                                      <p:cBhvr>
                                        <p:cTn id="124" dur="1" fill="hold">
                                          <p:stCondLst>
                                            <p:cond delay="0"/>
                                          </p:stCondLst>
                                        </p:cTn>
                                        <p:tgtEl>
                                          <p:spTgt spid="47"/>
                                        </p:tgtEl>
                                        <p:attrNameLst>
                                          <p:attrName>style.visibility</p:attrName>
                                        </p:attrNameLst>
                                      </p:cBhvr>
                                      <p:to>
                                        <p:strVal val="visible"/>
                                      </p:to>
                                    </p:set>
                                    <p:animEffect transition="in" filter="wipe(right)">
                                      <p:cBhvr>
                                        <p:cTn id="125" dur="500"/>
                                        <p:tgtEl>
                                          <p:spTgt spid="47"/>
                                        </p:tgtEl>
                                      </p:cBhvr>
                                    </p:animEffect>
                                  </p:childTnLst>
                                </p:cTn>
                              </p:par>
                            </p:childTnLst>
                          </p:cTn>
                        </p:par>
                        <p:par>
                          <p:cTn id="126" fill="hold">
                            <p:stCondLst>
                              <p:cond delay="7200"/>
                            </p:stCondLst>
                            <p:childTnLst>
                              <p:par>
                                <p:cTn id="127" presetID="42" presetClass="entr" presetSubtype="0" fill="hold" grpId="0" nodeType="afterEffect">
                                  <p:stCondLst>
                                    <p:cond delay="0"/>
                                  </p:stCondLst>
                                  <p:childTnLst>
                                    <p:set>
                                      <p:cBhvr>
                                        <p:cTn id="128" dur="1" fill="hold">
                                          <p:stCondLst>
                                            <p:cond delay="0"/>
                                          </p:stCondLst>
                                        </p:cTn>
                                        <p:tgtEl>
                                          <p:spTgt spid="70"/>
                                        </p:tgtEl>
                                        <p:attrNameLst>
                                          <p:attrName>style.visibility</p:attrName>
                                        </p:attrNameLst>
                                      </p:cBhvr>
                                      <p:to>
                                        <p:strVal val="visible"/>
                                      </p:to>
                                    </p:set>
                                    <p:animEffect transition="in" filter="fade">
                                      <p:cBhvr>
                                        <p:cTn id="129" dur="500"/>
                                        <p:tgtEl>
                                          <p:spTgt spid="70"/>
                                        </p:tgtEl>
                                      </p:cBhvr>
                                    </p:animEffect>
                                    <p:anim calcmode="lin" valueType="num">
                                      <p:cBhvr>
                                        <p:cTn id="130" dur="500" fill="hold"/>
                                        <p:tgtEl>
                                          <p:spTgt spid="70"/>
                                        </p:tgtEl>
                                        <p:attrNameLst>
                                          <p:attrName>ppt_x</p:attrName>
                                        </p:attrNameLst>
                                      </p:cBhvr>
                                      <p:tavLst>
                                        <p:tav tm="0">
                                          <p:val>
                                            <p:strVal val="#ppt_x"/>
                                          </p:val>
                                        </p:tav>
                                        <p:tav tm="100000">
                                          <p:val>
                                            <p:strVal val="#ppt_x"/>
                                          </p:val>
                                        </p:tav>
                                      </p:tavLst>
                                    </p:anim>
                                    <p:anim calcmode="lin" valueType="num">
                                      <p:cBhvr>
                                        <p:cTn id="131" dur="500" fill="hold"/>
                                        <p:tgtEl>
                                          <p:spTgt spid="70"/>
                                        </p:tgtEl>
                                        <p:attrNameLst>
                                          <p:attrName>ppt_y</p:attrName>
                                        </p:attrNameLst>
                                      </p:cBhvr>
                                      <p:tavLst>
                                        <p:tav tm="0">
                                          <p:val>
                                            <p:strVal val="#ppt_y+.1"/>
                                          </p:val>
                                        </p:tav>
                                        <p:tav tm="100000">
                                          <p:val>
                                            <p:strVal val="#ppt_y"/>
                                          </p:val>
                                        </p:tav>
                                      </p:tavLst>
                                    </p:anim>
                                  </p:childTnLst>
                                </p:cTn>
                              </p:par>
                            </p:childTnLst>
                          </p:cTn>
                        </p:par>
                        <p:par>
                          <p:cTn id="132" fill="hold">
                            <p:stCondLst>
                              <p:cond delay="7700"/>
                            </p:stCondLst>
                            <p:childTnLst>
                              <p:par>
                                <p:cTn id="133" presetID="23" presetClass="entr" presetSubtype="16" fill="hold" grpId="0" nodeType="afterEffect">
                                  <p:stCondLst>
                                    <p:cond delay="0"/>
                                  </p:stCondLst>
                                  <p:childTnLst>
                                    <p:set>
                                      <p:cBhvr>
                                        <p:cTn id="134" dur="1" fill="hold">
                                          <p:stCondLst>
                                            <p:cond delay="0"/>
                                          </p:stCondLst>
                                        </p:cTn>
                                        <p:tgtEl>
                                          <p:spTgt spid="71"/>
                                        </p:tgtEl>
                                        <p:attrNameLst>
                                          <p:attrName>style.visibility</p:attrName>
                                        </p:attrNameLst>
                                      </p:cBhvr>
                                      <p:to>
                                        <p:strVal val="visible"/>
                                      </p:to>
                                    </p:set>
                                    <p:anim calcmode="lin" valueType="num">
                                      <p:cBhvr>
                                        <p:cTn id="135" dur="300" fill="hold"/>
                                        <p:tgtEl>
                                          <p:spTgt spid="71"/>
                                        </p:tgtEl>
                                        <p:attrNameLst>
                                          <p:attrName>ppt_w</p:attrName>
                                        </p:attrNameLst>
                                      </p:cBhvr>
                                      <p:tavLst>
                                        <p:tav tm="0">
                                          <p:val>
                                            <p:fltVal val="0"/>
                                          </p:val>
                                        </p:tav>
                                        <p:tav tm="100000">
                                          <p:val>
                                            <p:strVal val="#ppt_w"/>
                                          </p:val>
                                        </p:tav>
                                      </p:tavLst>
                                    </p:anim>
                                    <p:anim calcmode="lin" valueType="num">
                                      <p:cBhvr>
                                        <p:cTn id="136" dur="300" fill="hold"/>
                                        <p:tgtEl>
                                          <p:spTgt spid="7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8" grpId="0"/>
      <p:bldP spid="51" grpId="0"/>
      <p:bldP spid="52" grpId="0"/>
      <p:bldP spid="53" grpId="0"/>
      <p:bldP spid="54" grpId="0"/>
      <p:bldP spid="55" grpId="0"/>
      <p:bldP spid="56" grpId="0"/>
      <p:bldP spid="70" grpId="0"/>
      <p:bldP spid="71" grpId="0"/>
      <p:bldP spid="72" grpId="0"/>
      <p:bldP spid="73" grpId="0"/>
      <p:bldP spid="74" grpId="0"/>
      <p:bldP spid="7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五边形 8"/>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2" name="图片 11"/>
          <p:cNvPicPr>
            <a:picLocks noChangeAspect="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 name="文本框 12"/>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sp>
        <p:nvSpPr>
          <p:cNvPr id="14" name="文本框 29"/>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3200" dirty="0">
                <a:solidFill>
                  <a:schemeClr val="bg1"/>
                </a:solidFill>
                <a:latin typeface="Verdana" panose="020B0604030504040204" pitchFamily="34" charset="0"/>
              </a:rPr>
              <a:t>Model</a:t>
            </a:r>
            <a:endParaRPr lang="en-US" sz="3200" dirty="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pic>
        <p:nvPicPr>
          <p:cNvPr id="4" name="图片 3"/>
          <p:cNvPicPr>
            <a:picLocks noChangeAspect="1"/>
          </p:cNvPicPr>
          <p:nvPr/>
        </p:nvPicPr>
        <p:blipFill>
          <a:blip r:embed="rId5" cstate="print"/>
          <a:stretch>
            <a:fillRect/>
          </a:stretch>
        </p:blipFill>
        <p:spPr>
          <a:xfrm>
            <a:off x="9787255" y="24130"/>
            <a:ext cx="668020" cy="651510"/>
          </a:xfrm>
          <a:prstGeom prst="pentagon">
            <a:avLst/>
          </a:prstGeom>
        </p:spPr>
      </p:pic>
      <p:sp>
        <p:nvSpPr>
          <p:cNvPr id="6"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pic>
        <p:nvPicPr>
          <p:cNvPr id="5" name="图片 4"/>
          <p:cNvPicPr>
            <a:picLocks noChangeAspect="1"/>
          </p:cNvPicPr>
          <p:nvPr/>
        </p:nvPicPr>
        <p:blipFill>
          <a:blip r:embed="rId6" cstate="print">
            <a:extLst>
              <a:ext uri="{BEBA8EAE-BF5A-486C-A8C5-ECC9F3942E4B}">
                <a14:imgProps xmlns:a14="http://schemas.microsoft.com/office/drawing/2010/main" xmlns="">
                  <a14:imgLayer r:embed="rId7"/>
                </a14:imgProps>
              </a:ext>
            </a:extLst>
          </a:blip>
          <a:srcRect/>
          <a:stretch>
            <a:fillRect/>
          </a:stretch>
        </p:blipFill>
        <p:spPr>
          <a:xfrm>
            <a:off x="2668270" y="1009650"/>
            <a:ext cx="9327515" cy="5631180"/>
          </a:xfrm>
          <a:prstGeom prst="rect">
            <a:avLst/>
          </a:prstGeom>
        </p:spPr>
      </p:pic>
      <p:pic>
        <p:nvPicPr>
          <p:cNvPr id="2" name="图片 1"/>
          <p:cNvPicPr>
            <a:picLocks noChangeAspect="1"/>
          </p:cNvPicPr>
          <p:nvPr/>
        </p:nvPicPr>
        <p:blipFill>
          <a:blip r:embed="rId8" cstate="print">
            <a:extLst>
              <a:ext uri="{BEBA8EAE-BF5A-486C-A8C5-ECC9F3942E4B}">
                <a14:imgProps xmlns:a14="http://schemas.microsoft.com/office/drawing/2010/main" xmlns="">
                  <a14:imgLayer r:embed="rId9"/>
                </a14:imgProps>
              </a:ext>
            </a:extLst>
          </a:blip>
          <a:srcRect/>
          <a:stretch>
            <a:fillRect/>
          </a:stretch>
        </p:blipFill>
        <p:spPr>
          <a:xfrm>
            <a:off x="263525" y="1009650"/>
            <a:ext cx="2179320" cy="5631180"/>
          </a:xfrm>
          <a:prstGeom prst="rect">
            <a:avLst/>
          </a:prstGeom>
        </p:spPr>
      </p:pic>
    </p:spTree>
    <p:custDataLst>
      <p:tags r:id="rId1"/>
    </p:custDataLst>
  </p:cSld>
  <p:clrMapOvr>
    <a:masterClrMapping/>
  </p:clrMapOvr>
  <p:transition spd="slow" advClick="0" advTm="3000"/>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3200" dirty="0" smtClean="0">
                <a:solidFill>
                  <a:schemeClr val="bg1"/>
                </a:solidFill>
                <a:latin typeface="Verdana" panose="020B0604030504040204" pitchFamily="34" charset="0"/>
              </a:rPr>
              <a:t>Model details</a:t>
            </a:r>
            <a:endParaRPr lang="en-US" sz="3200" dirty="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3" name="正五边形 2"/>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4" name="图片 11"/>
          <p:cNvPicPr>
            <a:picLocks noChangeAspect="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文本框 27"/>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3" cstate="print"/>
          <a:stretch>
            <a:fillRect/>
          </a:stretch>
        </p:blipFill>
        <p:spPr>
          <a:xfrm>
            <a:off x="9787255" y="24130"/>
            <a:ext cx="668020" cy="651510"/>
          </a:xfrm>
          <a:prstGeom prst="pentagon">
            <a:avLst/>
          </a:prstGeom>
        </p:spPr>
      </p:pic>
      <p:sp>
        <p:nvSpPr>
          <p:cNvPr id="7"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grpSp>
        <p:nvGrpSpPr>
          <p:cNvPr id="8" name="组合 7"/>
          <p:cNvGrpSpPr/>
          <p:nvPr/>
        </p:nvGrpSpPr>
        <p:grpSpPr bwMode="auto">
          <a:xfrm>
            <a:off x="0" y="911860"/>
            <a:ext cx="1296987" cy="1362075"/>
            <a:chOff x="5687302" y="2374313"/>
            <a:chExt cx="1297563" cy="1362993"/>
          </a:xfrm>
        </p:grpSpPr>
        <p:sp>
          <p:nvSpPr>
            <p:cNvPr id="9" name="任意多边形 8"/>
            <p:cNvSpPr/>
            <p:nvPr/>
          </p:nvSpPr>
          <p:spPr bwMode="auto">
            <a:xfrm>
              <a:off x="5687302" y="2374313"/>
              <a:ext cx="1297563" cy="1362993"/>
            </a:xfrm>
            <a:custGeom>
              <a:avLst/>
              <a:gdLst>
                <a:gd name="connsiteX0" fmla="*/ 164881 w 1049300"/>
                <a:gd name="connsiteY0" fmla="*/ 0 h 1102178"/>
                <a:gd name="connsiteX1" fmla="*/ 270697 w 1049300"/>
                <a:gd name="connsiteY1" fmla="*/ 52051 h 1102178"/>
                <a:gd name="connsiteX2" fmla="*/ 836980 w 1049300"/>
                <a:gd name="connsiteY2" fmla="*/ 767192 h 1102178"/>
                <a:gd name="connsiteX3" fmla="*/ 1049300 w 1049300"/>
                <a:gd name="connsiteY3" fmla="*/ 767192 h 1102178"/>
                <a:gd name="connsiteX4" fmla="*/ 706198 w 1049300"/>
                <a:gd name="connsiteY4" fmla="*/ 1102178 h 1102178"/>
                <a:gd name="connsiteX5" fmla="*/ 250748 w 1049300"/>
                <a:gd name="connsiteY5" fmla="*/ 767192 h 1102178"/>
                <a:gd name="connsiteX6" fmla="*/ 459011 w 1049300"/>
                <a:gd name="connsiteY6" fmla="*/ 767192 h 1102178"/>
                <a:gd name="connsiteX7" fmla="*/ 83979 w 1049300"/>
                <a:gd name="connsiteY7" fmla="*/ 356238 h 1102178"/>
                <a:gd name="connsiteX8" fmla="*/ 0 w 1049300"/>
                <a:gd name="connsiteY8" fmla="*/ 316577 h 1102178"/>
                <a:gd name="connsiteX9" fmla="*/ 224115 w 1049300"/>
                <a:gd name="connsiteY9" fmla="*/ 266824 h 1102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300" h="1102178">
                  <a:moveTo>
                    <a:pt x="164881" y="0"/>
                  </a:moveTo>
                  <a:lnTo>
                    <a:pt x="270697" y="52051"/>
                  </a:lnTo>
                  <a:cubicBezTo>
                    <a:pt x="542582" y="205183"/>
                    <a:pt x="748160" y="460229"/>
                    <a:pt x="836980" y="767192"/>
                  </a:cubicBezTo>
                  <a:lnTo>
                    <a:pt x="1049300" y="767192"/>
                  </a:lnTo>
                  <a:lnTo>
                    <a:pt x="706198" y="1102178"/>
                  </a:lnTo>
                  <a:lnTo>
                    <a:pt x="250748" y="767192"/>
                  </a:lnTo>
                  <a:lnTo>
                    <a:pt x="459011" y="767192"/>
                  </a:lnTo>
                  <a:cubicBezTo>
                    <a:pt x="383013" y="590295"/>
                    <a:pt x="250023" y="446328"/>
                    <a:pt x="83979" y="356238"/>
                  </a:cubicBezTo>
                  <a:lnTo>
                    <a:pt x="0" y="316577"/>
                  </a:lnTo>
                  <a:lnTo>
                    <a:pt x="224115" y="266824"/>
                  </a:lnTo>
                  <a:close/>
                </a:path>
              </a:pathLst>
            </a:custGeom>
            <a:gradFill>
              <a:gsLst>
                <a:gs pos="9000">
                  <a:schemeClr val="bg1">
                    <a:alpha val="79000"/>
                  </a:schemeClr>
                </a:gs>
                <a:gs pos="54000">
                  <a:schemeClr val="bg1">
                    <a:alpha val="24000"/>
                  </a:schemeClr>
                </a:gs>
              </a:gsLst>
              <a:lin ang="12000000" scaled="0"/>
            </a:gradFill>
            <a:ln>
              <a:noFill/>
            </a:ln>
            <a:scene3d>
              <a:camera prst="orthographicFront"/>
              <a:lightRig rig="threePt" dir="t"/>
            </a:scene3d>
            <a:sp3d>
              <a:bevel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10" name="文本框 23"/>
            <p:cNvSpPr txBox="1">
              <a:spLocks noChangeArrowheads="1"/>
            </p:cNvSpPr>
            <p:nvPr/>
          </p:nvSpPr>
          <p:spPr bwMode="auto">
            <a:xfrm rot="2933452">
              <a:off x="5923122" y="2839305"/>
              <a:ext cx="782452" cy="36846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dirty="0">
                  <a:solidFill>
                    <a:schemeClr val="bg1"/>
                  </a:solidFill>
                  <a:latin typeface="Verdana" panose="020B0604030504040204" pitchFamily="34" charset="0"/>
                </a:rPr>
                <a:t>TEXT</a:t>
              </a:r>
              <a:endParaRPr lang="zh-CN" altLang="en-US" dirty="0">
                <a:solidFill>
                  <a:schemeClr val="bg1"/>
                </a:solidFill>
                <a:latin typeface="Verdana" panose="020B0604030504040204" pitchFamily="34" charset="0"/>
              </a:endParaRPr>
            </a:p>
          </p:txBody>
        </p:sp>
      </p:grpSp>
      <p:cxnSp>
        <p:nvCxnSpPr>
          <p:cNvPr id="11" name="直接连接符 10"/>
          <p:cNvCxnSpPr/>
          <p:nvPr/>
        </p:nvCxnSpPr>
        <p:spPr>
          <a:xfrm>
            <a:off x="612775" y="1472248"/>
            <a:ext cx="2870200"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2" name="TextBox 1"/>
          <p:cNvSpPr txBox="1">
            <a:spLocks noChangeArrowheads="1"/>
          </p:cNvSpPr>
          <p:nvPr/>
        </p:nvSpPr>
        <p:spPr bwMode="auto">
          <a:xfrm>
            <a:off x="1577975" y="1142048"/>
            <a:ext cx="3748087"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a:solidFill>
                  <a:schemeClr val="bg1"/>
                </a:solidFill>
                <a:latin typeface="Verdana" panose="020B0604030504040204" pitchFamily="34" charset="0"/>
              </a:rPr>
              <a:t>Step 2</a:t>
            </a:r>
            <a:endParaRPr lang="en-US" sz="16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18" name="矩形 17"/>
          <p:cNvSpPr>
            <a:spLocks noChangeArrowheads="1"/>
          </p:cNvSpPr>
          <p:nvPr/>
        </p:nvSpPr>
        <p:spPr bwMode="auto">
          <a:xfrm>
            <a:off x="0" y="2378075"/>
            <a:ext cx="5120640" cy="2800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1600" dirty="0">
                <a:solidFill>
                  <a:schemeClr val="bg1"/>
                </a:solidFill>
                <a:latin typeface="Verdana" panose="020B0604030504040204" pitchFamily="34" charset="0"/>
              </a:rPr>
              <a:t>Initialize the first few layers from a network that is </a:t>
            </a:r>
            <a:r>
              <a:rPr lang="en-US" altLang="zh-CN" sz="1600" dirty="0" err="1">
                <a:solidFill>
                  <a:schemeClr val="bg1"/>
                </a:solidFill>
                <a:latin typeface="Verdana" panose="020B0604030504040204" pitchFamily="34" charset="0"/>
              </a:rPr>
              <a:t>pretrained</a:t>
            </a:r>
            <a:r>
              <a:rPr lang="en-US" altLang="zh-CN" sz="1600" dirty="0">
                <a:solidFill>
                  <a:schemeClr val="bg1"/>
                </a:solidFill>
                <a:latin typeface="Verdana" panose="020B0604030504040204" pitchFamily="34" charset="0"/>
              </a:rPr>
              <a:t> on </a:t>
            </a:r>
            <a:r>
              <a:rPr lang="en-US" altLang="zh-CN" sz="1600" dirty="0" err="1">
                <a:solidFill>
                  <a:schemeClr val="bg1"/>
                </a:solidFill>
                <a:latin typeface="Verdana" panose="020B0604030504040204" pitchFamily="34" charset="0"/>
              </a:rPr>
              <a:t>imagenet</a:t>
            </a:r>
            <a:r>
              <a:rPr lang="en-US" altLang="zh-CN" sz="1600" dirty="0" smtClean="0">
                <a:solidFill>
                  <a:schemeClr val="bg1"/>
                </a:solidFill>
                <a:latin typeface="Verdana" panose="020B0604030504040204" pitchFamily="34" charset="0"/>
              </a:rPr>
              <a:t>.</a:t>
            </a:r>
          </a:p>
          <a:p>
            <a:endParaRPr lang="en-CA" altLang="zh-CN" sz="1600" dirty="0" smtClean="0">
              <a:solidFill>
                <a:schemeClr val="bg1"/>
              </a:solidFill>
              <a:latin typeface="Verdana" panose="020B0604030504040204" pitchFamily="34" charset="0"/>
            </a:endParaRPr>
          </a:p>
          <a:p>
            <a:r>
              <a:rPr lang="en-CA" altLang="zh-CN" sz="1600" dirty="0" smtClean="0">
                <a:solidFill>
                  <a:schemeClr val="bg1"/>
                </a:solidFill>
                <a:latin typeface="Verdana" panose="020B0604030504040204" pitchFamily="34" charset="0"/>
              </a:rPr>
              <a:t>This </a:t>
            </a:r>
            <a:r>
              <a:rPr lang="en-CA" altLang="zh-CN" sz="1600" dirty="0" smtClean="0">
                <a:solidFill>
                  <a:schemeClr val="bg1"/>
                </a:solidFill>
                <a:latin typeface="Verdana" panose="020B0604030504040204" pitchFamily="34" charset="0"/>
              </a:rPr>
              <a:t>is because first few layers capture general details like color blobs, patches, edges, etc. Instead of randomly initialized weights for these layers, it would be much better if you fine tune them</a:t>
            </a:r>
            <a:r>
              <a:rPr lang="en-CA" altLang="zh-CN" sz="1600" dirty="0" smtClean="0">
                <a:solidFill>
                  <a:schemeClr val="bg1"/>
                </a:solidFill>
                <a:latin typeface="Verdana" panose="020B0604030504040204" pitchFamily="34" charset="0"/>
              </a:rPr>
              <a:t>.</a:t>
            </a:r>
          </a:p>
          <a:p>
            <a:endParaRPr lang="en-US" altLang="zh-CN" sz="1600" dirty="0" smtClean="0">
              <a:solidFill>
                <a:schemeClr val="bg1"/>
              </a:solidFill>
              <a:latin typeface="Verdana" panose="020B0604030504040204" pitchFamily="34" charset="0"/>
            </a:endParaRPr>
          </a:p>
          <a:p>
            <a:r>
              <a:rPr lang="en-CA" altLang="zh-CN" sz="1600" dirty="0" smtClean="0">
                <a:solidFill>
                  <a:schemeClr val="bg1"/>
                </a:solidFill>
                <a:latin typeface="Verdana" panose="020B0604030504040204" pitchFamily="34" charset="0"/>
              </a:rPr>
              <a:t>We will initialize the weights of first two convolutions with </a:t>
            </a:r>
            <a:r>
              <a:rPr lang="en-CA" altLang="zh-CN" sz="1600" dirty="0" smtClean="0">
                <a:solidFill>
                  <a:schemeClr val="bg1"/>
                </a:solidFill>
                <a:latin typeface="Verdana" panose="020B0604030504040204" pitchFamily="34" charset="0"/>
              </a:rPr>
              <a:t>VGG16 weights.</a:t>
            </a:r>
            <a:endParaRPr lang="en-US" altLang="zh-CN" sz="1600" dirty="0">
              <a:solidFill>
                <a:schemeClr val="bg1"/>
              </a:solidFill>
              <a:latin typeface="Verdana" panose="020B0604030504040204" pitchFamily="34" charset="0"/>
            </a:endParaRPr>
          </a:p>
        </p:txBody>
      </p:sp>
      <p:pic>
        <p:nvPicPr>
          <p:cNvPr id="3074" name="Picture 2"/>
          <p:cNvPicPr>
            <a:picLocks noChangeAspect="1" noChangeArrowheads="1"/>
          </p:cNvPicPr>
          <p:nvPr/>
        </p:nvPicPr>
        <p:blipFill>
          <a:blip r:embed="rId4" cstate="print"/>
          <a:srcRect/>
          <a:stretch>
            <a:fillRect/>
          </a:stretch>
        </p:blipFill>
        <p:spPr bwMode="auto">
          <a:xfrm>
            <a:off x="5212080" y="2912664"/>
            <a:ext cx="6959600" cy="3945336"/>
          </a:xfrm>
          <a:prstGeom prst="rect">
            <a:avLst/>
          </a:prstGeom>
          <a:noFill/>
          <a:ln w="9525">
            <a:noFill/>
            <a:miter lim="800000"/>
            <a:headEnd/>
            <a:tailEnd/>
          </a:ln>
        </p:spPr>
      </p:pic>
      <p:pic>
        <p:nvPicPr>
          <p:cNvPr id="3077" name="Picture 5"/>
          <p:cNvPicPr>
            <a:picLocks noChangeAspect="1" noChangeArrowheads="1"/>
          </p:cNvPicPr>
          <p:nvPr/>
        </p:nvPicPr>
        <p:blipFill>
          <a:blip r:embed="rId5" cstate="print"/>
          <a:srcRect/>
          <a:stretch>
            <a:fillRect/>
          </a:stretch>
        </p:blipFill>
        <p:spPr bwMode="auto">
          <a:xfrm>
            <a:off x="5203508" y="845185"/>
            <a:ext cx="5991225" cy="2038350"/>
          </a:xfrm>
          <a:prstGeom prst="rect">
            <a:avLst/>
          </a:prstGeom>
          <a:noFill/>
          <a:ln w="9525">
            <a:noFill/>
            <a:miter lim="800000"/>
            <a:headEnd/>
            <a:tailEnd/>
          </a:ln>
        </p:spPr>
      </p:pic>
    </p:spTree>
  </p:cSld>
  <p:clrMapOvr>
    <a:masterClrMapping/>
  </p:clrMapOvr>
  <p:transition spd="slow" advClick="0" advTm="3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2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3"/>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Effect transition="in" filter="fade">
                                      <p:cBhvr>
                                        <p:cTn id="9" dur="500"/>
                                        <p:tgtEl>
                                          <p:spTgt spid="2"/>
                                        </p:tgtEl>
                                      </p:cBhvr>
                                    </p:animEffect>
                                  </p:childTnLst>
                                </p:cTn>
                              </p:par>
                              <p:par>
                                <p:cTn id="10" presetID="49" presetClass="entr" presetSubtype="0" decel="10000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700" fill="hold"/>
                                        <p:tgtEl>
                                          <p:spTgt spid="8"/>
                                        </p:tgtEl>
                                        <p:attrNameLst>
                                          <p:attrName>ppt_w</p:attrName>
                                        </p:attrNameLst>
                                      </p:cBhvr>
                                      <p:tavLst>
                                        <p:tav tm="0">
                                          <p:val>
                                            <p:fltVal val="0"/>
                                          </p:val>
                                        </p:tav>
                                        <p:tav tm="100000">
                                          <p:val>
                                            <p:strVal val="#ppt_w"/>
                                          </p:val>
                                        </p:tav>
                                      </p:tavLst>
                                    </p:anim>
                                    <p:anim calcmode="lin" valueType="num">
                                      <p:cBhvr>
                                        <p:cTn id="13" dur="700" fill="hold"/>
                                        <p:tgtEl>
                                          <p:spTgt spid="8"/>
                                        </p:tgtEl>
                                        <p:attrNameLst>
                                          <p:attrName>ppt_h</p:attrName>
                                        </p:attrNameLst>
                                      </p:cBhvr>
                                      <p:tavLst>
                                        <p:tav tm="0">
                                          <p:val>
                                            <p:fltVal val="0"/>
                                          </p:val>
                                        </p:tav>
                                        <p:tav tm="100000">
                                          <p:val>
                                            <p:strVal val="#ppt_h"/>
                                          </p:val>
                                        </p:tav>
                                      </p:tavLst>
                                    </p:anim>
                                    <p:anim calcmode="lin" valueType="num">
                                      <p:cBhvr>
                                        <p:cTn id="14" dur="700" fill="hold"/>
                                        <p:tgtEl>
                                          <p:spTgt spid="8"/>
                                        </p:tgtEl>
                                        <p:attrNameLst>
                                          <p:attrName>style.rotation</p:attrName>
                                        </p:attrNameLst>
                                      </p:cBhvr>
                                      <p:tavLst>
                                        <p:tav tm="0">
                                          <p:val>
                                            <p:fltVal val="360"/>
                                          </p:val>
                                        </p:tav>
                                        <p:tav tm="100000">
                                          <p:val>
                                            <p:fltVal val="0"/>
                                          </p:val>
                                        </p:tav>
                                      </p:tavLst>
                                    </p:anim>
                                    <p:animEffect transition="in" filter="fade">
                                      <p:cBhvr>
                                        <p:cTn id="15" dur="700"/>
                                        <p:tgtEl>
                                          <p:spTgt spid="8"/>
                                        </p:tgtEl>
                                      </p:cBhvr>
                                    </p:animEffect>
                                  </p:childTnLst>
                                </p:cTn>
                              </p:par>
                              <p:par>
                                <p:cTn id="16" presetID="22" presetClass="entr" presetSubtype="8"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left)">
                                      <p:cBhvr>
                                        <p:cTn id="18" dur="500"/>
                                        <p:tgtEl>
                                          <p:spTgt spid="11"/>
                                        </p:tgtEl>
                                      </p:cBhvr>
                                    </p:animEffect>
                                  </p:childTnLst>
                                </p:cTn>
                              </p:par>
                            </p:childTnLst>
                          </p:cTn>
                        </p:par>
                        <p:par>
                          <p:cTn id="19" fill="hold">
                            <p:stCondLst>
                              <p:cond delay="700"/>
                            </p:stCondLst>
                            <p:childTnLst>
                              <p:par>
                                <p:cTn id="20" presetID="42" presetClass="entr" presetSubtype="0"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anim calcmode="lin" valueType="num">
                                      <p:cBhvr>
                                        <p:cTn id="23" dur="500" fill="hold"/>
                                        <p:tgtEl>
                                          <p:spTgt spid="12"/>
                                        </p:tgtEl>
                                        <p:attrNameLst>
                                          <p:attrName>ppt_x</p:attrName>
                                        </p:attrNameLst>
                                      </p:cBhvr>
                                      <p:tavLst>
                                        <p:tav tm="0">
                                          <p:val>
                                            <p:strVal val="#ppt_x"/>
                                          </p:val>
                                        </p:tav>
                                        <p:tav tm="100000">
                                          <p:val>
                                            <p:strVal val="#ppt_x"/>
                                          </p:val>
                                        </p:tav>
                                      </p:tavLst>
                                    </p:anim>
                                    <p:anim calcmode="lin" valueType="num">
                                      <p:cBhvr>
                                        <p:cTn id="24" dur="500" fill="hold"/>
                                        <p:tgtEl>
                                          <p:spTgt spid="12"/>
                                        </p:tgtEl>
                                        <p:attrNameLst>
                                          <p:attrName>ppt_y</p:attrName>
                                        </p:attrNameLst>
                                      </p:cBhvr>
                                      <p:tavLst>
                                        <p:tav tm="0">
                                          <p:val>
                                            <p:strVal val="#ppt_y+.1"/>
                                          </p:val>
                                        </p:tav>
                                        <p:tav tm="100000">
                                          <p:val>
                                            <p:strVal val="#ppt_y"/>
                                          </p:val>
                                        </p:tav>
                                      </p:tavLst>
                                    </p:anim>
                                  </p:childTnLst>
                                </p:cTn>
                              </p:par>
                            </p:childTnLst>
                          </p:cTn>
                        </p:par>
                        <p:par>
                          <p:cTn id="25" fill="hold">
                            <p:stCondLst>
                              <p:cond delay="1200"/>
                            </p:stCondLst>
                            <p:childTnLst>
                              <p:par>
                                <p:cTn id="26" presetID="23" presetClass="entr" presetSubtype="16" fill="hold" grpId="0" nodeType="after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p:cTn id="28" dur="300" fill="hold"/>
                                        <p:tgtEl>
                                          <p:spTgt spid="18"/>
                                        </p:tgtEl>
                                        <p:attrNameLst>
                                          <p:attrName>ppt_w</p:attrName>
                                        </p:attrNameLst>
                                      </p:cBhvr>
                                      <p:tavLst>
                                        <p:tav tm="0">
                                          <p:val>
                                            <p:fltVal val="0"/>
                                          </p:val>
                                        </p:tav>
                                        <p:tav tm="100000">
                                          <p:val>
                                            <p:strVal val="#ppt_w"/>
                                          </p:val>
                                        </p:tav>
                                      </p:tavLst>
                                    </p:anim>
                                    <p:anim calcmode="lin" valueType="num">
                                      <p:cBhvr>
                                        <p:cTn id="29" dur="300" fill="hold"/>
                                        <p:tgtEl>
                                          <p:spTgt spid="1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3200" dirty="0" smtClean="0">
                <a:solidFill>
                  <a:schemeClr val="bg1"/>
                </a:solidFill>
                <a:latin typeface="Verdana" panose="020B0604030504040204" pitchFamily="34" charset="0"/>
              </a:rPr>
              <a:t>Model </a:t>
            </a:r>
            <a:r>
              <a:rPr lang="en-US" sz="3200" dirty="0">
                <a:solidFill>
                  <a:schemeClr val="bg1"/>
                </a:solidFill>
                <a:latin typeface="Verdana" panose="020B0604030504040204" pitchFamily="34" charset="0"/>
              </a:rPr>
              <a:t>details</a:t>
            </a:r>
            <a:endParaRPr lang="en-US" sz="3200" dirty="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3" name="正五边形 2"/>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4" name="图片 11"/>
          <p:cNvPicPr>
            <a:picLocks noChangeAspect="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文本框 27"/>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3" cstate="print"/>
          <a:stretch>
            <a:fillRect/>
          </a:stretch>
        </p:blipFill>
        <p:spPr>
          <a:xfrm>
            <a:off x="9787255" y="24130"/>
            <a:ext cx="668020" cy="651510"/>
          </a:xfrm>
          <a:prstGeom prst="pentagon">
            <a:avLst/>
          </a:prstGeom>
        </p:spPr>
      </p:pic>
      <p:sp>
        <p:nvSpPr>
          <p:cNvPr id="7"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grpSp>
        <p:nvGrpSpPr>
          <p:cNvPr id="8" name="组合 7"/>
          <p:cNvGrpSpPr/>
          <p:nvPr/>
        </p:nvGrpSpPr>
        <p:grpSpPr bwMode="auto">
          <a:xfrm>
            <a:off x="-208280" y="919163"/>
            <a:ext cx="1362075" cy="1296987"/>
            <a:chOff x="5816279" y="3763192"/>
            <a:chExt cx="1362952" cy="1297602"/>
          </a:xfrm>
        </p:grpSpPr>
        <p:sp>
          <p:nvSpPr>
            <p:cNvPr id="9" name="任意多边形 8"/>
            <p:cNvSpPr/>
            <p:nvPr/>
          </p:nvSpPr>
          <p:spPr bwMode="auto">
            <a:xfrm rot="3253089">
              <a:off x="5848954" y="3730517"/>
              <a:ext cx="1297602" cy="1362952"/>
            </a:xfrm>
            <a:custGeom>
              <a:avLst/>
              <a:gdLst>
                <a:gd name="connsiteX0" fmla="*/ 164881 w 1049300"/>
                <a:gd name="connsiteY0" fmla="*/ 0 h 1102178"/>
                <a:gd name="connsiteX1" fmla="*/ 270697 w 1049300"/>
                <a:gd name="connsiteY1" fmla="*/ 52051 h 1102178"/>
                <a:gd name="connsiteX2" fmla="*/ 836980 w 1049300"/>
                <a:gd name="connsiteY2" fmla="*/ 767192 h 1102178"/>
                <a:gd name="connsiteX3" fmla="*/ 1049300 w 1049300"/>
                <a:gd name="connsiteY3" fmla="*/ 767192 h 1102178"/>
                <a:gd name="connsiteX4" fmla="*/ 706198 w 1049300"/>
                <a:gd name="connsiteY4" fmla="*/ 1102178 h 1102178"/>
                <a:gd name="connsiteX5" fmla="*/ 250748 w 1049300"/>
                <a:gd name="connsiteY5" fmla="*/ 767192 h 1102178"/>
                <a:gd name="connsiteX6" fmla="*/ 459011 w 1049300"/>
                <a:gd name="connsiteY6" fmla="*/ 767192 h 1102178"/>
                <a:gd name="connsiteX7" fmla="*/ 83979 w 1049300"/>
                <a:gd name="connsiteY7" fmla="*/ 356238 h 1102178"/>
                <a:gd name="connsiteX8" fmla="*/ 0 w 1049300"/>
                <a:gd name="connsiteY8" fmla="*/ 316577 h 1102178"/>
                <a:gd name="connsiteX9" fmla="*/ 224115 w 1049300"/>
                <a:gd name="connsiteY9" fmla="*/ 266824 h 1102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300" h="1102178">
                  <a:moveTo>
                    <a:pt x="164881" y="0"/>
                  </a:moveTo>
                  <a:lnTo>
                    <a:pt x="270697" y="52051"/>
                  </a:lnTo>
                  <a:cubicBezTo>
                    <a:pt x="542582" y="205183"/>
                    <a:pt x="748160" y="460229"/>
                    <a:pt x="836980" y="767192"/>
                  </a:cubicBezTo>
                  <a:lnTo>
                    <a:pt x="1049300" y="767192"/>
                  </a:lnTo>
                  <a:lnTo>
                    <a:pt x="706198" y="1102178"/>
                  </a:lnTo>
                  <a:lnTo>
                    <a:pt x="250748" y="767192"/>
                  </a:lnTo>
                  <a:lnTo>
                    <a:pt x="459011" y="767192"/>
                  </a:lnTo>
                  <a:cubicBezTo>
                    <a:pt x="383013" y="590295"/>
                    <a:pt x="250023" y="446328"/>
                    <a:pt x="83979" y="356238"/>
                  </a:cubicBezTo>
                  <a:lnTo>
                    <a:pt x="0" y="316577"/>
                  </a:lnTo>
                  <a:lnTo>
                    <a:pt x="224115" y="266824"/>
                  </a:lnTo>
                  <a:close/>
                </a:path>
              </a:pathLst>
            </a:custGeom>
            <a:gradFill>
              <a:gsLst>
                <a:gs pos="9000">
                  <a:schemeClr val="bg1">
                    <a:alpha val="79000"/>
                  </a:schemeClr>
                </a:gs>
                <a:gs pos="54000">
                  <a:schemeClr val="bg1">
                    <a:alpha val="24000"/>
                  </a:schemeClr>
                </a:gs>
              </a:gsLst>
              <a:lin ang="12000000" scaled="0"/>
            </a:gradFill>
            <a:ln>
              <a:noFill/>
            </a:ln>
            <a:scene3d>
              <a:camera prst="orthographicFront"/>
              <a:lightRig rig="threePt" dir="t"/>
            </a:scene3d>
            <a:sp3d>
              <a:bevel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10" name="文本框 40"/>
            <p:cNvSpPr txBox="1">
              <a:spLocks noChangeArrowheads="1"/>
            </p:cNvSpPr>
            <p:nvPr/>
          </p:nvSpPr>
          <p:spPr bwMode="auto">
            <a:xfrm rot="-4071735">
              <a:off x="6085140" y="4196204"/>
              <a:ext cx="782452" cy="3685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a:solidFill>
                    <a:schemeClr val="bg1"/>
                  </a:solidFill>
                  <a:latin typeface="Verdana" panose="020B0604030504040204" pitchFamily="34" charset="0"/>
                </a:rPr>
                <a:t>TEXT</a:t>
              </a:r>
              <a:endParaRPr lang="zh-CN" altLang="en-US">
                <a:solidFill>
                  <a:schemeClr val="bg1"/>
                </a:solidFill>
                <a:latin typeface="Verdana" panose="020B0604030504040204" pitchFamily="34" charset="0"/>
              </a:endParaRPr>
            </a:p>
          </p:txBody>
        </p:sp>
      </p:grpSp>
      <p:cxnSp>
        <p:nvCxnSpPr>
          <p:cNvPr id="11" name="直接连接符 10"/>
          <p:cNvCxnSpPr/>
          <p:nvPr/>
        </p:nvCxnSpPr>
        <p:spPr>
          <a:xfrm>
            <a:off x="275908" y="1773238"/>
            <a:ext cx="2870200"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2" name="TextBox 1"/>
          <p:cNvSpPr txBox="1">
            <a:spLocks noChangeArrowheads="1"/>
          </p:cNvSpPr>
          <p:nvPr/>
        </p:nvSpPr>
        <p:spPr bwMode="auto">
          <a:xfrm>
            <a:off x="1241108" y="1376363"/>
            <a:ext cx="3748087"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a:solidFill>
                  <a:schemeClr val="bg1"/>
                </a:solidFill>
                <a:latin typeface="Verdana" panose="020B0604030504040204" pitchFamily="34" charset="0"/>
              </a:rPr>
              <a:t>Step 3</a:t>
            </a:r>
            <a:endParaRPr lang="en-US" sz="16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13" name="矩形 12"/>
          <p:cNvSpPr>
            <a:spLocks noChangeArrowheads="1"/>
          </p:cNvSpPr>
          <p:nvPr/>
        </p:nvSpPr>
        <p:spPr bwMode="auto">
          <a:xfrm>
            <a:off x="629921" y="1758950"/>
            <a:ext cx="4986338" cy="30469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1600" dirty="0">
                <a:solidFill>
                  <a:schemeClr val="bg1"/>
                </a:solidFill>
                <a:latin typeface="Verdana" panose="020B0604030504040204" pitchFamily="34" charset="0"/>
              </a:rPr>
              <a:t>Choose layers that introduce a lesser number of parameters</a:t>
            </a:r>
            <a:r>
              <a:rPr lang="en-US" altLang="zh-CN" sz="1600" dirty="0" smtClean="0">
                <a:solidFill>
                  <a:schemeClr val="bg1"/>
                </a:solidFill>
                <a:latin typeface="Verdana" panose="020B0604030504040204" pitchFamily="34" charset="0"/>
              </a:rPr>
              <a:t>.</a:t>
            </a:r>
            <a:endParaRPr lang="en-US" altLang="zh-CN" sz="1600" dirty="0" smtClean="0">
              <a:solidFill>
                <a:schemeClr val="bg1"/>
              </a:solidFill>
              <a:latin typeface="Verdana" panose="020B0604030504040204" pitchFamily="34" charset="0"/>
            </a:endParaRPr>
          </a:p>
          <a:p>
            <a:r>
              <a:rPr lang="en-CA" altLang="zh-CN" sz="1600" dirty="0" smtClean="0">
                <a:solidFill>
                  <a:schemeClr val="bg1"/>
                </a:solidFill>
                <a:latin typeface="Verdana" panose="020B0604030504040204" pitchFamily="34" charset="0"/>
              </a:rPr>
              <a:t>For example, </a:t>
            </a:r>
            <a:r>
              <a:rPr lang="en-CA" altLang="zh-CN" sz="1600" dirty="0" err="1" smtClean="0">
                <a:solidFill>
                  <a:schemeClr val="bg1"/>
                </a:solidFill>
                <a:latin typeface="Verdana" panose="020B0604030504040204" pitchFamily="34" charset="0"/>
              </a:rPr>
              <a:t>Depthwise</a:t>
            </a:r>
            <a:r>
              <a:rPr lang="en-CA" altLang="zh-CN" sz="1600" dirty="0" smtClean="0">
                <a:solidFill>
                  <a:schemeClr val="bg1"/>
                </a:solidFill>
                <a:latin typeface="Verdana" panose="020B0604030504040204" pitchFamily="34" charset="0"/>
              </a:rPr>
              <a:t> Separable Convolution</a:t>
            </a:r>
            <a:r>
              <a:rPr lang="en-CA" altLang="zh-CN" sz="1600" dirty="0" smtClean="0">
                <a:solidFill>
                  <a:schemeClr val="bg1"/>
                </a:solidFill>
                <a:latin typeface="Verdana" panose="020B0604030504040204" pitchFamily="34" charset="0"/>
              </a:rPr>
              <a:t> is a good replacement for </a:t>
            </a:r>
            <a:r>
              <a:rPr lang="en-CA" altLang="zh-CN" sz="1600" dirty="0" smtClean="0">
                <a:solidFill>
                  <a:schemeClr val="bg1"/>
                </a:solidFill>
                <a:latin typeface="Verdana" panose="020B0604030504040204" pitchFamily="34" charset="0"/>
              </a:rPr>
              <a:t>Convolution</a:t>
            </a:r>
            <a:r>
              <a:rPr lang="en-CA" altLang="zh-CN" sz="1600" dirty="0" smtClean="0">
                <a:solidFill>
                  <a:schemeClr val="bg1"/>
                </a:solidFill>
                <a:latin typeface="Verdana" panose="020B0604030504040204" pitchFamily="34" charset="0"/>
              </a:rPr>
              <a:t> layer. It introduces lesser number of parameters as compared to normal convolution and as different filters are applied to each channel, it captures more information. </a:t>
            </a:r>
            <a:endParaRPr lang="en-CA" altLang="zh-CN" sz="1600" dirty="0" smtClean="0">
              <a:solidFill>
                <a:schemeClr val="bg1"/>
              </a:solidFill>
              <a:latin typeface="Verdana" panose="020B0604030504040204" pitchFamily="34" charset="0"/>
            </a:endParaRPr>
          </a:p>
          <a:p>
            <a:endParaRPr lang="en-CA" altLang="zh-CN" sz="1600" dirty="0" smtClean="0">
              <a:solidFill>
                <a:schemeClr val="bg1"/>
              </a:solidFill>
              <a:latin typeface="Verdana" panose="020B0604030504040204" pitchFamily="34" charset="0"/>
            </a:endParaRPr>
          </a:p>
          <a:p>
            <a:r>
              <a:rPr lang="en-US" altLang="zh-CN" sz="1600" dirty="0" smtClean="0">
                <a:solidFill>
                  <a:schemeClr val="bg1"/>
                </a:solidFill>
                <a:latin typeface="Verdana" panose="020B0604030504040204" pitchFamily="34" charset="0"/>
              </a:rPr>
              <a:t>Compare to Conv2D</a:t>
            </a:r>
            <a:r>
              <a:rPr lang="en-US" altLang="zh-CN" sz="1600" dirty="0" smtClean="0">
                <a:solidFill>
                  <a:schemeClr val="bg1"/>
                </a:solidFill>
                <a:latin typeface="Verdana" panose="020B0604030504040204" pitchFamily="34" charset="0"/>
              </a:rPr>
              <a:t>: </a:t>
            </a:r>
            <a:r>
              <a:rPr lang="en-US" altLang="zh-CN" sz="1600" dirty="0" smtClean="0">
                <a:solidFill>
                  <a:schemeClr val="bg1"/>
                </a:solidFill>
                <a:latin typeface="Verdana" panose="020B0604030504040204" pitchFamily="34" charset="0"/>
              </a:rPr>
              <a:t>3*3*64*64</a:t>
            </a:r>
          </a:p>
          <a:p>
            <a:r>
              <a:rPr lang="en-US" altLang="zh-CN" sz="1600" dirty="0" smtClean="0">
                <a:solidFill>
                  <a:schemeClr val="bg1"/>
                </a:solidFill>
                <a:latin typeface="Verdana" panose="020B0604030504040204" pitchFamily="34" charset="0"/>
              </a:rPr>
              <a:t>SeparableConv2D</a:t>
            </a:r>
            <a:r>
              <a:rPr lang="en-US" altLang="zh-CN" sz="1600" dirty="0" smtClean="0">
                <a:solidFill>
                  <a:schemeClr val="bg1"/>
                </a:solidFill>
                <a:latin typeface="Verdana" panose="020B0604030504040204" pitchFamily="34" charset="0"/>
              </a:rPr>
              <a:t>: 3*3*64*64</a:t>
            </a:r>
            <a:endParaRPr lang="en-US" altLang="zh-CN" sz="1600" dirty="0">
              <a:solidFill>
                <a:schemeClr val="bg1"/>
              </a:solidFill>
              <a:latin typeface="Verdana" panose="020B0604030504040204" pitchFamily="34" charset="0"/>
            </a:endParaRPr>
          </a:p>
        </p:txBody>
      </p:sp>
      <p:sp>
        <p:nvSpPr>
          <p:cNvPr id="4100" name="AutoShape 4" descr="https://img-blog.csdn.net/20180128150220452?watermark/2/text/aHR0cDovL2Jsb2cuY3Nkbi5uZXQvcXFfMjkzNDA4NTc=/font/5a6L5L2T/fontsize/400/fill/I0JBQkFCMA==/dissolve/70/gravity/SouthEas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CA"/>
          </a:p>
        </p:txBody>
      </p:sp>
      <p:pic>
        <p:nvPicPr>
          <p:cNvPr id="4101" name="Picture 5"/>
          <p:cNvPicPr>
            <a:picLocks noChangeAspect="1" noChangeArrowheads="1"/>
          </p:cNvPicPr>
          <p:nvPr/>
        </p:nvPicPr>
        <p:blipFill>
          <a:blip r:embed="rId4" cstate="print"/>
          <a:srcRect/>
          <a:stretch>
            <a:fillRect/>
          </a:stretch>
        </p:blipFill>
        <p:spPr bwMode="auto">
          <a:xfrm>
            <a:off x="650240" y="4724400"/>
            <a:ext cx="4363720" cy="2133600"/>
          </a:xfrm>
          <a:prstGeom prst="rect">
            <a:avLst/>
          </a:prstGeom>
          <a:noFill/>
          <a:ln w="9525">
            <a:noFill/>
            <a:miter lim="800000"/>
            <a:headEnd/>
            <a:tailEnd/>
          </a:ln>
        </p:spPr>
      </p:pic>
      <p:pic>
        <p:nvPicPr>
          <p:cNvPr id="4102" name="Picture 6"/>
          <p:cNvPicPr>
            <a:picLocks noChangeAspect="1" noChangeArrowheads="1"/>
          </p:cNvPicPr>
          <p:nvPr/>
        </p:nvPicPr>
        <p:blipFill>
          <a:blip r:embed="rId5" cstate="print"/>
          <a:srcRect/>
          <a:stretch>
            <a:fillRect/>
          </a:stretch>
        </p:blipFill>
        <p:spPr bwMode="auto">
          <a:xfrm>
            <a:off x="5982335" y="866775"/>
            <a:ext cx="6038850" cy="5991225"/>
          </a:xfrm>
          <a:prstGeom prst="rect">
            <a:avLst/>
          </a:prstGeom>
          <a:noFill/>
          <a:ln w="9525">
            <a:noFill/>
            <a:miter lim="800000"/>
            <a:headEnd/>
            <a:tailEnd/>
          </a:ln>
        </p:spPr>
      </p:pic>
    </p:spTree>
  </p:cSld>
  <p:clrMapOvr>
    <a:masterClrMapping/>
  </p:clrMapOvr>
  <p:transition spd="slow" advClick="0" advTm="3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2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3"/>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Effect transition="in" filter="fade">
                                      <p:cBhvr>
                                        <p:cTn id="9" dur="500"/>
                                        <p:tgtEl>
                                          <p:spTgt spid="2"/>
                                        </p:tgtEl>
                                      </p:cBhvr>
                                    </p:animEffect>
                                  </p:childTnLst>
                                </p:cTn>
                              </p:par>
                              <p:par>
                                <p:cTn id="10" presetID="49" presetClass="entr" presetSubtype="0" decel="100000"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700" fill="hold"/>
                                        <p:tgtEl>
                                          <p:spTgt spid="8"/>
                                        </p:tgtEl>
                                        <p:attrNameLst>
                                          <p:attrName>ppt_w</p:attrName>
                                        </p:attrNameLst>
                                      </p:cBhvr>
                                      <p:tavLst>
                                        <p:tav tm="0">
                                          <p:val>
                                            <p:fltVal val="0"/>
                                          </p:val>
                                        </p:tav>
                                        <p:tav tm="100000">
                                          <p:val>
                                            <p:strVal val="#ppt_w"/>
                                          </p:val>
                                        </p:tav>
                                      </p:tavLst>
                                    </p:anim>
                                    <p:anim calcmode="lin" valueType="num">
                                      <p:cBhvr>
                                        <p:cTn id="13" dur="700" fill="hold"/>
                                        <p:tgtEl>
                                          <p:spTgt spid="8"/>
                                        </p:tgtEl>
                                        <p:attrNameLst>
                                          <p:attrName>ppt_h</p:attrName>
                                        </p:attrNameLst>
                                      </p:cBhvr>
                                      <p:tavLst>
                                        <p:tav tm="0">
                                          <p:val>
                                            <p:fltVal val="0"/>
                                          </p:val>
                                        </p:tav>
                                        <p:tav tm="100000">
                                          <p:val>
                                            <p:strVal val="#ppt_h"/>
                                          </p:val>
                                        </p:tav>
                                      </p:tavLst>
                                    </p:anim>
                                    <p:anim calcmode="lin" valueType="num">
                                      <p:cBhvr>
                                        <p:cTn id="14" dur="700" fill="hold"/>
                                        <p:tgtEl>
                                          <p:spTgt spid="8"/>
                                        </p:tgtEl>
                                        <p:attrNameLst>
                                          <p:attrName>style.rotation</p:attrName>
                                        </p:attrNameLst>
                                      </p:cBhvr>
                                      <p:tavLst>
                                        <p:tav tm="0">
                                          <p:val>
                                            <p:fltVal val="360"/>
                                          </p:val>
                                        </p:tav>
                                        <p:tav tm="100000">
                                          <p:val>
                                            <p:fltVal val="0"/>
                                          </p:val>
                                        </p:tav>
                                      </p:tavLst>
                                    </p:anim>
                                    <p:animEffect transition="in" filter="fade">
                                      <p:cBhvr>
                                        <p:cTn id="15" dur="700"/>
                                        <p:tgtEl>
                                          <p:spTgt spid="8"/>
                                        </p:tgtEl>
                                      </p:cBhvr>
                                    </p:animEffect>
                                  </p:childTnLst>
                                </p:cTn>
                              </p:par>
                              <p:par>
                                <p:cTn id="16" presetID="22" presetClass="entr" presetSubtype="8"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left)">
                                      <p:cBhvr>
                                        <p:cTn id="18" dur="500"/>
                                        <p:tgtEl>
                                          <p:spTgt spid="11"/>
                                        </p:tgtEl>
                                      </p:cBhvr>
                                    </p:animEffect>
                                  </p:childTnLst>
                                </p:cTn>
                              </p:par>
                            </p:childTnLst>
                          </p:cTn>
                        </p:par>
                        <p:par>
                          <p:cTn id="19" fill="hold">
                            <p:stCondLst>
                              <p:cond delay="700"/>
                            </p:stCondLst>
                            <p:childTnLst>
                              <p:par>
                                <p:cTn id="20" presetID="42" presetClass="entr" presetSubtype="0"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anim calcmode="lin" valueType="num">
                                      <p:cBhvr>
                                        <p:cTn id="23" dur="500" fill="hold"/>
                                        <p:tgtEl>
                                          <p:spTgt spid="12"/>
                                        </p:tgtEl>
                                        <p:attrNameLst>
                                          <p:attrName>ppt_x</p:attrName>
                                        </p:attrNameLst>
                                      </p:cBhvr>
                                      <p:tavLst>
                                        <p:tav tm="0">
                                          <p:val>
                                            <p:strVal val="#ppt_x"/>
                                          </p:val>
                                        </p:tav>
                                        <p:tav tm="100000">
                                          <p:val>
                                            <p:strVal val="#ppt_x"/>
                                          </p:val>
                                        </p:tav>
                                      </p:tavLst>
                                    </p:anim>
                                    <p:anim calcmode="lin" valueType="num">
                                      <p:cBhvr>
                                        <p:cTn id="24" dur="500" fill="hold"/>
                                        <p:tgtEl>
                                          <p:spTgt spid="12"/>
                                        </p:tgtEl>
                                        <p:attrNameLst>
                                          <p:attrName>ppt_y</p:attrName>
                                        </p:attrNameLst>
                                      </p:cBhvr>
                                      <p:tavLst>
                                        <p:tav tm="0">
                                          <p:val>
                                            <p:strVal val="#ppt_y+.1"/>
                                          </p:val>
                                        </p:tav>
                                        <p:tav tm="100000">
                                          <p:val>
                                            <p:strVal val="#ppt_y"/>
                                          </p:val>
                                        </p:tav>
                                      </p:tavLst>
                                    </p:anim>
                                  </p:childTnLst>
                                </p:cTn>
                              </p:par>
                            </p:childTnLst>
                          </p:cTn>
                        </p:par>
                        <p:par>
                          <p:cTn id="25" fill="hold">
                            <p:stCondLst>
                              <p:cond delay="1200"/>
                            </p:stCondLst>
                            <p:childTnLst>
                              <p:par>
                                <p:cTn id="26" presetID="23" presetClass="entr" presetSubtype="16"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p:cTn id="28" dur="300" fill="hold"/>
                                        <p:tgtEl>
                                          <p:spTgt spid="13"/>
                                        </p:tgtEl>
                                        <p:attrNameLst>
                                          <p:attrName>ppt_w</p:attrName>
                                        </p:attrNameLst>
                                      </p:cBhvr>
                                      <p:tavLst>
                                        <p:tav tm="0">
                                          <p:val>
                                            <p:fltVal val="0"/>
                                          </p:val>
                                        </p:tav>
                                        <p:tav tm="100000">
                                          <p:val>
                                            <p:strVal val="#ppt_w"/>
                                          </p:val>
                                        </p:tav>
                                      </p:tavLst>
                                    </p:anim>
                                    <p:anim calcmode="lin" valueType="num">
                                      <p:cBhvr>
                                        <p:cTn id="29" dur="300" fill="hold"/>
                                        <p:tgtEl>
                                          <p:spTgt spid="1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3200" dirty="0" smtClean="0">
                <a:solidFill>
                  <a:schemeClr val="bg1"/>
                </a:solidFill>
                <a:latin typeface="Verdana" panose="020B0604030504040204" pitchFamily="34" charset="0"/>
              </a:rPr>
              <a:t>Model </a:t>
            </a:r>
            <a:r>
              <a:rPr lang="en-US" sz="3200" dirty="0">
                <a:solidFill>
                  <a:schemeClr val="bg1"/>
                </a:solidFill>
                <a:latin typeface="Verdana" panose="020B0604030504040204" pitchFamily="34" charset="0"/>
              </a:rPr>
              <a:t>details</a:t>
            </a:r>
            <a:endParaRPr lang="en-US" sz="3200" dirty="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3" name="正五边形 2"/>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4" name="图片 11"/>
          <p:cNvPicPr>
            <a:picLocks noChangeAspect="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文本框 27"/>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3" cstate="print"/>
          <a:stretch>
            <a:fillRect/>
          </a:stretch>
        </p:blipFill>
        <p:spPr>
          <a:xfrm>
            <a:off x="9787255" y="24130"/>
            <a:ext cx="668020" cy="651510"/>
          </a:xfrm>
          <a:prstGeom prst="pentagon">
            <a:avLst/>
          </a:prstGeom>
        </p:spPr>
      </p:pic>
      <p:sp>
        <p:nvSpPr>
          <p:cNvPr id="7"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sp>
        <p:nvSpPr>
          <p:cNvPr id="8" name="AutoShape 4" descr="https://img-blog.csdn.net/20180128150220452?watermark/2/text/aHR0cDovL2Jsb2cuY3Nkbi5uZXQvcXFfMjkzNDA4NTc=/font/5a6L5L2T/fontsize/400/fill/I0JBQkFCMA==/dissolve/70/gravity/SouthEas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CA"/>
          </a:p>
        </p:txBody>
      </p:sp>
      <p:grpSp>
        <p:nvGrpSpPr>
          <p:cNvPr id="9" name="组合 8"/>
          <p:cNvGrpSpPr/>
          <p:nvPr/>
        </p:nvGrpSpPr>
        <p:grpSpPr bwMode="auto">
          <a:xfrm>
            <a:off x="0" y="634683"/>
            <a:ext cx="1362075" cy="1296987"/>
            <a:chOff x="4698509" y="4576256"/>
            <a:chExt cx="1362952" cy="1297602"/>
          </a:xfrm>
        </p:grpSpPr>
        <p:sp>
          <p:nvSpPr>
            <p:cNvPr id="10" name="任意多边形 9"/>
            <p:cNvSpPr/>
            <p:nvPr/>
          </p:nvSpPr>
          <p:spPr bwMode="auto">
            <a:xfrm rot="7305594">
              <a:off x="4731184" y="4543581"/>
              <a:ext cx="1297602" cy="1362952"/>
            </a:xfrm>
            <a:custGeom>
              <a:avLst/>
              <a:gdLst>
                <a:gd name="connsiteX0" fmla="*/ 164881 w 1049300"/>
                <a:gd name="connsiteY0" fmla="*/ 0 h 1102178"/>
                <a:gd name="connsiteX1" fmla="*/ 270697 w 1049300"/>
                <a:gd name="connsiteY1" fmla="*/ 52051 h 1102178"/>
                <a:gd name="connsiteX2" fmla="*/ 836980 w 1049300"/>
                <a:gd name="connsiteY2" fmla="*/ 767192 h 1102178"/>
                <a:gd name="connsiteX3" fmla="*/ 1049300 w 1049300"/>
                <a:gd name="connsiteY3" fmla="*/ 767192 h 1102178"/>
                <a:gd name="connsiteX4" fmla="*/ 706198 w 1049300"/>
                <a:gd name="connsiteY4" fmla="*/ 1102178 h 1102178"/>
                <a:gd name="connsiteX5" fmla="*/ 250748 w 1049300"/>
                <a:gd name="connsiteY5" fmla="*/ 767192 h 1102178"/>
                <a:gd name="connsiteX6" fmla="*/ 459011 w 1049300"/>
                <a:gd name="connsiteY6" fmla="*/ 767192 h 1102178"/>
                <a:gd name="connsiteX7" fmla="*/ 83979 w 1049300"/>
                <a:gd name="connsiteY7" fmla="*/ 356238 h 1102178"/>
                <a:gd name="connsiteX8" fmla="*/ 0 w 1049300"/>
                <a:gd name="connsiteY8" fmla="*/ 316577 h 1102178"/>
                <a:gd name="connsiteX9" fmla="*/ 224115 w 1049300"/>
                <a:gd name="connsiteY9" fmla="*/ 266824 h 1102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300" h="1102178">
                  <a:moveTo>
                    <a:pt x="164881" y="0"/>
                  </a:moveTo>
                  <a:lnTo>
                    <a:pt x="270697" y="52051"/>
                  </a:lnTo>
                  <a:cubicBezTo>
                    <a:pt x="542582" y="205183"/>
                    <a:pt x="748160" y="460229"/>
                    <a:pt x="836980" y="767192"/>
                  </a:cubicBezTo>
                  <a:lnTo>
                    <a:pt x="1049300" y="767192"/>
                  </a:lnTo>
                  <a:lnTo>
                    <a:pt x="706198" y="1102178"/>
                  </a:lnTo>
                  <a:lnTo>
                    <a:pt x="250748" y="767192"/>
                  </a:lnTo>
                  <a:lnTo>
                    <a:pt x="459011" y="767192"/>
                  </a:lnTo>
                  <a:cubicBezTo>
                    <a:pt x="383013" y="590295"/>
                    <a:pt x="250023" y="446328"/>
                    <a:pt x="83979" y="356238"/>
                  </a:cubicBezTo>
                  <a:lnTo>
                    <a:pt x="0" y="316577"/>
                  </a:lnTo>
                  <a:lnTo>
                    <a:pt x="224115" y="266824"/>
                  </a:lnTo>
                  <a:close/>
                </a:path>
              </a:pathLst>
            </a:custGeom>
            <a:gradFill>
              <a:gsLst>
                <a:gs pos="9000">
                  <a:schemeClr val="bg1">
                    <a:alpha val="79000"/>
                  </a:schemeClr>
                </a:gs>
                <a:gs pos="54000">
                  <a:schemeClr val="bg1">
                    <a:alpha val="24000"/>
                  </a:schemeClr>
                </a:gs>
              </a:gsLst>
              <a:lin ang="12000000" scaled="0"/>
            </a:gradFill>
            <a:ln>
              <a:noFill/>
            </a:ln>
            <a:scene3d>
              <a:camera prst="orthographicFront"/>
              <a:lightRig rig="threePt" dir="t"/>
            </a:scene3d>
            <a:sp3d>
              <a:bevelT/>
              <a:bevelB/>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11" name="文本框 27"/>
            <p:cNvSpPr txBox="1">
              <a:spLocks noChangeArrowheads="1"/>
            </p:cNvSpPr>
            <p:nvPr/>
          </p:nvSpPr>
          <p:spPr bwMode="auto">
            <a:xfrm rot="-332735">
              <a:off x="5040350" y="5040392"/>
              <a:ext cx="782452" cy="368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dirty="0">
                  <a:solidFill>
                    <a:schemeClr val="bg1"/>
                  </a:solidFill>
                  <a:latin typeface="Verdana" panose="020B0604030504040204" pitchFamily="34" charset="0"/>
                </a:rPr>
                <a:t>TEXT</a:t>
              </a:r>
              <a:endParaRPr lang="zh-CN" altLang="en-US" dirty="0">
                <a:solidFill>
                  <a:schemeClr val="bg1"/>
                </a:solidFill>
                <a:latin typeface="Verdana" panose="020B0604030504040204" pitchFamily="34" charset="0"/>
              </a:endParaRPr>
            </a:p>
          </p:txBody>
        </p:sp>
      </p:grpSp>
      <p:sp>
        <p:nvSpPr>
          <p:cNvPr id="12" name="任意多边形 11"/>
          <p:cNvSpPr/>
          <p:nvPr/>
        </p:nvSpPr>
        <p:spPr>
          <a:xfrm flipV="1">
            <a:off x="388938" y="1358583"/>
            <a:ext cx="3535362" cy="601662"/>
          </a:xfrm>
          <a:custGeom>
            <a:avLst/>
            <a:gdLst>
              <a:gd name="connsiteX0" fmla="*/ 0 w 3534770"/>
              <a:gd name="connsiteY0" fmla="*/ 600501 h 600501"/>
              <a:gd name="connsiteX1" fmla="*/ 668740 w 3534770"/>
              <a:gd name="connsiteY1" fmla="*/ 0 h 600501"/>
              <a:gd name="connsiteX2" fmla="*/ 3534770 w 3534770"/>
              <a:gd name="connsiteY2" fmla="*/ 0 h 600501"/>
            </a:gdLst>
            <a:ahLst/>
            <a:cxnLst>
              <a:cxn ang="0">
                <a:pos x="connsiteX0" y="connsiteY0"/>
              </a:cxn>
              <a:cxn ang="0">
                <a:pos x="connsiteX1" y="connsiteY1"/>
              </a:cxn>
              <a:cxn ang="0">
                <a:pos x="connsiteX2" y="connsiteY2"/>
              </a:cxn>
            </a:cxnLst>
            <a:rect l="l" t="t" r="r" b="b"/>
            <a:pathLst>
              <a:path w="3534770" h="600501">
                <a:moveTo>
                  <a:pt x="0" y="600501"/>
                </a:moveTo>
                <a:lnTo>
                  <a:pt x="668740" y="0"/>
                </a:lnTo>
                <a:lnTo>
                  <a:pt x="3534770" y="0"/>
                </a:lnTo>
              </a:path>
            </a:pathLst>
          </a:custGeom>
          <a:no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 name="TextBox 1"/>
          <p:cNvSpPr txBox="1">
            <a:spLocks noChangeArrowheads="1"/>
          </p:cNvSpPr>
          <p:nvPr/>
        </p:nvSpPr>
        <p:spPr bwMode="auto">
          <a:xfrm>
            <a:off x="1481138" y="1628458"/>
            <a:ext cx="3746500"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a:solidFill>
                  <a:schemeClr val="bg1"/>
                </a:solidFill>
                <a:latin typeface="Verdana" panose="020B0604030504040204" pitchFamily="34" charset="0"/>
              </a:rPr>
              <a:t>Step 4</a:t>
            </a:r>
            <a:endParaRPr lang="en-US" sz="16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14" name="矩形 13"/>
          <p:cNvSpPr>
            <a:spLocks noChangeArrowheads="1"/>
          </p:cNvSpPr>
          <p:nvPr/>
        </p:nvSpPr>
        <p:spPr bwMode="auto">
          <a:xfrm>
            <a:off x="364808" y="2092325"/>
            <a:ext cx="4392612" cy="32932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1600" dirty="0">
                <a:solidFill>
                  <a:schemeClr val="bg1"/>
                </a:solidFill>
                <a:latin typeface="Verdana" panose="020B0604030504040204" pitchFamily="34" charset="0"/>
              </a:rPr>
              <a:t>Use batch norm with convolutions</a:t>
            </a:r>
            <a:r>
              <a:rPr lang="en-US" altLang="zh-CN" sz="1600" dirty="0" smtClean="0">
                <a:solidFill>
                  <a:schemeClr val="bg1"/>
                </a:solidFill>
                <a:latin typeface="Verdana" panose="020B0604030504040204" pitchFamily="34" charset="0"/>
              </a:rPr>
              <a:t>.</a:t>
            </a:r>
          </a:p>
          <a:p>
            <a:endParaRPr lang="en-US" altLang="zh-CN" sz="1600" dirty="0" smtClean="0">
              <a:solidFill>
                <a:schemeClr val="bg1"/>
              </a:solidFill>
              <a:latin typeface="Verdana" panose="020B0604030504040204" pitchFamily="34" charset="0"/>
            </a:endParaRPr>
          </a:p>
          <a:p>
            <a:r>
              <a:rPr lang="en-CA" altLang="zh-CN" sz="1600" dirty="0" smtClean="0">
                <a:solidFill>
                  <a:schemeClr val="bg1"/>
                </a:solidFill>
                <a:latin typeface="Verdana" panose="020B0604030504040204" pitchFamily="34" charset="0"/>
              </a:rPr>
              <a:t>We </a:t>
            </a:r>
            <a:r>
              <a:rPr lang="en-CA" altLang="zh-CN" sz="1600" dirty="0" smtClean="0">
                <a:solidFill>
                  <a:schemeClr val="bg1"/>
                </a:solidFill>
                <a:latin typeface="Verdana" panose="020B0604030504040204" pitchFamily="34" charset="0"/>
              </a:rPr>
              <a:t>normalize the input layer by adjusting and scaling the activations. For example, when we have features from 0 to 1 and some from 1 to 1000, we should normalize them to speed up learning. If the input layer is benefiting from it, why not do the same thing also for the values in the hidden layers, that are changing all the time, and get 10 times or more improvement in the training speed.</a:t>
            </a:r>
            <a:endParaRPr lang="en-US" altLang="zh-CN" sz="1600" dirty="0">
              <a:solidFill>
                <a:schemeClr val="bg1"/>
              </a:solidFill>
              <a:latin typeface="Verdana" panose="020B0604030504040204" pitchFamily="34" charset="0"/>
            </a:endParaRPr>
          </a:p>
        </p:txBody>
      </p:sp>
      <p:pic>
        <p:nvPicPr>
          <p:cNvPr id="16" name="Picture 6"/>
          <p:cNvPicPr>
            <a:picLocks noChangeAspect="1" noChangeArrowheads="1"/>
          </p:cNvPicPr>
          <p:nvPr/>
        </p:nvPicPr>
        <p:blipFill>
          <a:blip r:embed="rId4" cstate="print"/>
          <a:srcRect/>
          <a:stretch>
            <a:fillRect/>
          </a:stretch>
        </p:blipFill>
        <p:spPr bwMode="auto">
          <a:xfrm>
            <a:off x="5982335" y="866775"/>
            <a:ext cx="6038850" cy="5991225"/>
          </a:xfrm>
          <a:prstGeom prst="rect">
            <a:avLst/>
          </a:prstGeom>
          <a:noFill/>
          <a:ln w="9525">
            <a:noFill/>
            <a:miter lim="800000"/>
            <a:headEnd/>
            <a:tailEnd/>
          </a:ln>
        </p:spPr>
      </p:pic>
    </p:spTree>
  </p:cSld>
  <p:clrMapOvr>
    <a:masterClrMapping/>
  </p:clrMapOvr>
  <p:transition spd="slow" advClick="0" advTm="3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2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3"/>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Effect transition="in" filter="fade">
                                      <p:cBhvr>
                                        <p:cTn id="9" dur="500"/>
                                        <p:tgtEl>
                                          <p:spTgt spid="2"/>
                                        </p:tgtEl>
                                      </p:cBhvr>
                                    </p:animEffect>
                                  </p:childTnLst>
                                </p:cTn>
                              </p:par>
                              <p:par>
                                <p:cTn id="10" presetID="49" presetClass="entr" presetSubtype="0" decel="10000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700" fill="hold"/>
                                        <p:tgtEl>
                                          <p:spTgt spid="9"/>
                                        </p:tgtEl>
                                        <p:attrNameLst>
                                          <p:attrName>ppt_w</p:attrName>
                                        </p:attrNameLst>
                                      </p:cBhvr>
                                      <p:tavLst>
                                        <p:tav tm="0">
                                          <p:val>
                                            <p:fltVal val="0"/>
                                          </p:val>
                                        </p:tav>
                                        <p:tav tm="100000">
                                          <p:val>
                                            <p:strVal val="#ppt_w"/>
                                          </p:val>
                                        </p:tav>
                                      </p:tavLst>
                                    </p:anim>
                                    <p:anim calcmode="lin" valueType="num">
                                      <p:cBhvr>
                                        <p:cTn id="13" dur="700" fill="hold"/>
                                        <p:tgtEl>
                                          <p:spTgt spid="9"/>
                                        </p:tgtEl>
                                        <p:attrNameLst>
                                          <p:attrName>ppt_h</p:attrName>
                                        </p:attrNameLst>
                                      </p:cBhvr>
                                      <p:tavLst>
                                        <p:tav tm="0">
                                          <p:val>
                                            <p:fltVal val="0"/>
                                          </p:val>
                                        </p:tav>
                                        <p:tav tm="100000">
                                          <p:val>
                                            <p:strVal val="#ppt_h"/>
                                          </p:val>
                                        </p:tav>
                                      </p:tavLst>
                                    </p:anim>
                                    <p:anim calcmode="lin" valueType="num">
                                      <p:cBhvr>
                                        <p:cTn id="14" dur="700" fill="hold"/>
                                        <p:tgtEl>
                                          <p:spTgt spid="9"/>
                                        </p:tgtEl>
                                        <p:attrNameLst>
                                          <p:attrName>style.rotation</p:attrName>
                                        </p:attrNameLst>
                                      </p:cBhvr>
                                      <p:tavLst>
                                        <p:tav tm="0">
                                          <p:val>
                                            <p:fltVal val="360"/>
                                          </p:val>
                                        </p:tav>
                                        <p:tav tm="100000">
                                          <p:val>
                                            <p:fltVal val="0"/>
                                          </p:val>
                                        </p:tav>
                                      </p:tavLst>
                                    </p:anim>
                                    <p:animEffect transition="in" filter="fade">
                                      <p:cBhvr>
                                        <p:cTn id="15" dur="700"/>
                                        <p:tgtEl>
                                          <p:spTgt spid="9"/>
                                        </p:tgtEl>
                                      </p:cBhvr>
                                    </p:animEffect>
                                  </p:childTnLst>
                                </p:cTn>
                              </p:par>
                              <p:par>
                                <p:cTn id="16" presetID="22" presetClass="entr" presetSubtype="8"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left)">
                                      <p:cBhvr>
                                        <p:cTn id="18" dur="500"/>
                                        <p:tgtEl>
                                          <p:spTgt spid="12"/>
                                        </p:tgtEl>
                                      </p:cBhvr>
                                    </p:animEffect>
                                  </p:childTnLst>
                                </p:cTn>
                              </p:par>
                            </p:childTnLst>
                          </p:cTn>
                        </p:par>
                        <p:par>
                          <p:cTn id="19" fill="hold">
                            <p:stCondLst>
                              <p:cond delay="700"/>
                            </p:stCondLst>
                            <p:childTnLst>
                              <p:par>
                                <p:cTn id="20" presetID="42"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anim calcmode="lin" valueType="num">
                                      <p:cBhvr>
                                        <p:cTn id="23" dur="500" fill="hold"/>
                                        <p:tgtEl>
                                          <p:spTgt spid="13"/>
                                        </p:tgtEl>
                                        <p:attrNameLst>
                                          <p:attrName>ppt_x</p:attrName>
                                        </p:attrNameLst>
                                      </p:cBhvr>
                                      <p:tavLst>
                                        <p:tav tm="0">
                                          <p:val>
                                            <p:strVal val="#ppt_x"/>
                                          </p:val>
                                        </p:tav>
                                        <p:tav tm="100000">
                                          <p:val>
                                            <p:strVal val="#ppt_x"/>
                                          </p:val>
                                        </p:tav>
                                      </p:tavLst>
                                    </p:anim>
                                    <p:anim calcmode="lin" valueType="num">
                                      <p:cBhvr>
                                        <p:cTn id="24" dur="500" fill="hold"/>
                                        <p:tgtEl>
                                          <p:spTgt spid="13"/>
                                        </p:tgtEl>
                                        <p:attrNameLst>
                                          <p:attrName>ppt_y</p:attrName>
                                        </p:attrNameLst>
                                      </p:cBhvr>
                                      <p:tavLst>
                                        <p:tav tm="0">
                                          <p:val>
                                            <p:strVal val="#ppt_y+.1"/>
                                          </p:val>
                                        </p:tav>
                                        <p:tav tm="100000">
                                          <p:val>
                                            <p:strVal val="#ppt_y"/>
                                          </p:val>
                                        </p:tav>
                                      </p:tavLst>
                                    </p:anim>
                                  </p:childTnLst>
                                </p:cTn>
                              </p:par>
                            </p:childTnLst>
                          </p:cTn>
                        </p:par>
                        <p:par>
                          <p:cTn id="25" fill="hold">
                            <p:stCondLst>
                              <p:cond delay="1200"/>
                            </p:stCondLst>
                            <p:childTnLst>
                              <p:par>
                                <p:cTn id="26" presetID="23" presetClass="entr" presetSubtype="16"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300" fill="hold"/>
                                        <p:tgtEl>
                                          <p:spTgt spid="14"/>
                                        </p:tgtEl>
                                        <p:attrNameLst>
                                          <p:attrName>ppt_w</p:attrName>
                                        </p:attrNameLst>
                                      </p:cBhvr>
                                      <p:tavLst>
                                        <p:tav tm="0">
                                          <p:val>
                                            <p:fltVal val="0"/>
                                          </p:val>
                                        </p:tav>
                                        <p:tav tm="100000">
                                          <p:val>
                                            <p:strVal val="#ppt_w"/>
                                          </p:val>
                                        </p:tav>
                                      </p:tavLst>
                                    </p:anim>
                                    <p:anim calcmode="lin" valueType="num">
                                      <p:cBhvr>
                                        <p:cTn id="29" dur="300" fill="hold"/>
                                        <p:tgtEl>
                                          <p:spTgt spid="1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BEBA8EAE-BF5A-486C-A8C5-ECC9F3942E4B}">
                <a14:imgProps xmlns:a14="http://schemas.microsoft.com/office/drawing/2010/main" xmlns="">
                  <a14:imgLayer r:embed="rId4"/>
                </a14:imgProps>
              </a:ext>
            </a:extLst>
          </a:blip>
          <a:srcRect/>
          <a:stretch>
            <a:fillRect/>
          </a:stretch>
        </p:blipFill>
        <p:spPr>
          <a:xfrm>
            <a:off x="382905" y="2588895"/>
            <a:ext cx="9655810" cy="4269105"/>
          </a:xfrm>
          <a:prstGeom prst="rect">
            <a:avLst/>
          </a:prstGeom>
        </p:spPr>
      </p:pic>
      <p:pic>
        <p:nvPicPr>
          <p:cNvPr id="7" name="图片 6"/>
          <p:cNvPicPr>
            <a:picLocks noChangeAspect="1"/>
          </p:cNvPicPr>
          <p:nvPr/>
        </p:nvPicPr>
        <p:blipFill>
          <a:blip r:embed="rId5" cstate="print">
            <a:extLst>
              <a:ext uri="{BEBA8EAE-BF5A-486C-A8C5-ECC9F3942E4B}">
                <a14:imgProps xmlns:a14="http://schemas.microsoft.com/office/drawing/2010/main" xmlns="">
                  <a14:imgLayer r:embed="rId6"/>
                </a14:imgProps>
              </a:ext>
            </a:extLst>
          </a:blip>
          <a:srcRect/>
          <a:stretch>
            <a:fillRect/>
          </a:stretch>
        </p:blipFill>
        <p:spPr>
          <a:xfrm>
            <a:off x="372110" y="910590"/>
            <a:ext cx="11449050" cy="1670685"/>
          </a:xfrm>
          <a:prstGeom prst="rect">
            <a:avLst/>
          </a:prstGeom>
        </p:spPr>
      </p:pic>
      <p:sp>
        <p:nvSpPr>
          <p:cNvPr id="4" name="文本框 1"/>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3200" dirty="0" smtClean="0">
                <a:solidFill>
                  <a:schemeClr val="bg1"/>
                </a:solidFill>
                <a:latin typeface="Verdana" panose="020B0604030504040204" pitchFamily="34" charset="0"/>
              </a:rPr>
              <a:t>Model Detail</a:t>
            </a:r>
            <a:endParaRPr lang="en-US" sz="3200" dirty="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6" name="正五边形 5"/>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8" name="图片 11"/>
          <p:cNvPicPr>
            <a:picLocks noChangeAspect="1"/>
          </p:cNvPicPr>
          <p:nvPr/>
        </p:nvPicPr>
        <p:blipFill>
          <a:blip r:embed="rId7"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 name="文本框 27"/>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10" name="图片 9"/>
          <p:cNvPicPr>
            <a:picLocks noChangeAspect="1"/>
          </p:cNvPicPr>
          <p:nvPr/>
        </p:nvPicPr>
        <p:blipFill>
          <a:blip r:embed="rId8" cstate="print"/>
          <a:stretch>
            <a:fillRect/>
          </a:stretch>
        </p:blipFill>
        <p:spPr>
          <a:xfrm>
            <a:off x="9787255" y="24130"/>
            <a:ext cx="668020" cy="651510"/>
          </a:xfrm>
          <a:prstGeom prst="pentagon">
            <a:avLst/>
          </a:prstGeom>
        </p:spPr>
      </p:pic>
      <p:sp>
        <p:nvSpPr>
          <p:cNvPr id="11"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sp>
        <p:nvSpPr>
          <p:cNvPr id="12" name="AutoShape 4" descr="https://img-blog.csdn.net/20180128150220452?watermark/2/text/aHR0cDovL2Jsb2cuY3Nkbi5uZXQvcXFfMjkzNDA4NTc=/font/5a6L5L2T/fontsize/400/fill/I0JBQkFCMA==/dissolve/70/gravity/SouthEast"/>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CA"/>
          </a:p>
        </p:txBody>
      </p:sp>
    </p:spTree>
    <p:custDataLst>
      <p:tags r:id="rId1"/>
    </p:custDataLst>
  </p:cSld>
  <p:clrMapOvr>
    <a:masterClrMapping/>
  </p:clrMapOvr>
  <p:transition spd="slow" advClick="0" advTm="3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3"/>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五边形 11"/>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6" name="图片 11"/>
          <p:cNvPicPr>
            <a:picLocks noChangeAspect="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文本框 16"/>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sp>
        <p:nvSpPr>
          <p:cNvPr id="13" name="Line 6"/>
          <p:cNvSpPr>
            <a:spLocks noChangeShapeType="1"/>
          </p:cNvSpPr>
          <p:nvPr/>
        </p:nvSpPr>
        <p:spPr bwMode="auto">
          <a:xfrm>
            <a:off x="2042976" y="1458960"/>
            <a:ext cx="8051734" cy="0"/>
          </a:xfrm>
          <a:prstGeom prst="line">
            <a:avLst/>
          </a:prstGeom>
          <a:noFill/>
          <a:ln w="25400" cap="flat" cmpd="sng">
            <a:solidFill>
              <a:schemeClr val="bg1">
                <a:lumMod val="65000"/>
              </a:schemeClr>
            </a:solidFill>
            <a:prstDash val="solid"/>
            <a:round/>
          </a:ln>
          <a:effectLst/>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s-ES" sz="2000" b="0" i="0" u="none" strike="noStrike" kern="1200" cap="none" spc="0" normalizeH="0" baseline="0" noProof="0">
              <a:ln>
                <a:noFill/>
              </a:ln>
              <a:solidFill>
                <a:srgbClr val="000000"/>
              </a:solidFill>
              <a:effectLst>
                <a:outerShdw blurRad="38100" dist="38100" dir="2700000" algn="tl">
                  <a:srgbClr val="DDDDDD"/>
                </a:outerShdw>
              </a:effectLst>
              <a:uLnTx/>
              <a:uFillTx/>
              <a:latin typeface="Arial" panose="020B0604020202020204"/>
              <a:ea typeface="MS PGothic" panose="020B0600070205080204" charset="-128"/>
              <a:cs typeface="+mn-cs"/>
              <a:sym typeface="Gill Sans" charset="0"/>
            </a:endParaRPr>
          </a:p>
        </p:txBody>
      </p:sp>
      <p:sp>
        <p:nvSpPr>
          <p:cNvPr id="15" name="Line 6"/>
          <p:cNvSpPr>
            <a:spLocks noChangeShapeType="1"/>
          </p:cNvSpPr>
          <p:nvPr/>
        </p:nvSpPr>
        <p:spPr bwMode="auto">
          <a:xfrm>
            <a:off x="1062990" y="5918835"/>
            <a:ext cx="8696325" cy="635"/>
          </a:xfrm>
          <a:prstGeom prst="line">
            <a:avLst/>
          </a:prstGeom>
          <a:noFill/>
          <a:ln w="25400" cap="flat" cmpd="sng">
            <a:solidFill>
              <a:schemeClr val="bg1">
                <a:lumMod val="65000"/>
              </a:schemeClr>
            </a:solidFill>
            <a:prstDash val="solid"/>
            <a:round/>
          </a:ln>
          <a:effectLst/>
        </p:spPr>
        <p:txBody>
          <a:bodyPr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s-ES" sz="2000" b="0" i="0" u="none" strike="noStrike" kern="1200" cap="none" spc="0" normalizeH="0" baseline="0" noProof="0">
              <a:ln>
                <a:noFill/>
              </a:ln>
              <a:solidFill>
                <a:srgbClr val="000000"/>
              </a:solidFill>
              <a:effectLst>
                <a:outerShdw blurRad="38100" dist="38100" dir="2700000" algn="tl">
                  <a:srgbClr val="DDDDDD"/>
                </a:outerShdw>
              </a:effectLst>
              <a:uLnTx/>
              <a:uFillTx/>
              <a:latin typeface="Arial" panose="020B0604020202020204"/>
              <a:ea typeface="MS PGothic" panose="020B0600070205080204" charset="-128"/>
              <a:cs typeface="+mn-cs"/>
              <a:sym typeface="Gill Sans" charset="0"/>
            </a:endParaRPr>
          </a:p>
        </p:txBody>
      </p:sp>
      <p:grpSp>
        <p:nvGrpSpPr>
          <p:cNvPr id="5" name="组合 4"/>
          <p:cNvGrpSpPr/>
          <p:nvPr/>
        </p:nvGrpSpPr>
        <p:grpSpPr>
          <a:xfrm>
            <a:off x="1254100" y="1184946"/>
            <a:ext cx="386297" cy="346360"/>
            <a:chOff x="2023840" y="-377671"/>
            <a:chExt cx="386297" cy="346360"/>
          </a:xfrm>
          <a:solidFill>
            <a:schemeClr val="bg1"/>
          </a:solidFill>
        </p:grpSpPr>
        <p:sp>
          <p:nvSpPr>
            <p:cNvPr id="21" name="文本框 20"/>
            <p:cNvSpPr txBox="1"/>
            <p:nvPr/>
          </p:nvSpPr>
          <p:spPr>
            <a:xfrm>
              <a:off x="2023840" y="-377671"/>
              <a:ext cx="163352" cy="346360"/>
            </a:xfrm>
            <a:custGeom>
              <a:avLst/>
              <a:gdLst/>
              <a:ahLst/>
              <a:cxnLst/>
              <a:rect l="l" t="t" r="r" b="b"/>
              <a:pathLst>
                <a:path w="163352" h="346360">
                  <a:moveTo>
                    <a:pt x="119560" y="0"/>
                  </a:moveTo>
                  <a:lnTo>
                    <a:pt x="159371" y="43792"/>
                  </a:lnTo>
                  <a:cubicBezTo>
                    <a:pt x="108943" y="80950"/>
                    <a:pt x="82402" y="126070"/>
                    <a:pt x="79748" y="179152"/>
                  </a:cubicBezTo>
                  <a:cubicBezTo>
                    <a:pt x="116906" y="179152"/>
                    <a:pt x="144774" y="179152"/>
                    <a:pt x="163352" y="179152"/>
                  </a:cubicBezTo>
                  <a:lnTo>
                    <a:pt x="163352" y="346360"/>
                  </a:lnTo>
                  <a:lnTo>
                    <a:pt x="125" y="346360"/>
                  </a:lnTo>
                  <a:lnTo>
                    <a:pt x="125" y="218963"/>
                  </a:lnTo>
                  <a:cubicBezTo>
                    <a:pt x="-2529" y="118107"/>
                    <a:pt x="37282" y="45119"/>
                    <a:pt x="119560"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sp>
          <p:nvSpPr>
            <p:cNvPr id="20" name="文本框 19"/>
            <p:cNvSpPr txBox="1"/>
            <p:nvPr/>
          </p:nvSpPr>
          <p:spPr>
            <a:xfrm>
              <a:off x="2242807" y="-377671"/>
              <a:ext cx="167330" cy="346360"/>
            </a:xfrm>
            <a:custGeom>
              <a:avLst/>
              <a:gdLst/>
              <a:ahLst/>
              <a:cxnLst/>
              <a:rect l="l" t="t" r="r" b="b"/>
              <a:pathLst>
                <a:path w="167330" h="346360">
                  <a:moveTo>
                    <a:pt x="123537" y="0"/>
                  </a:moveTo>
                  <a:lnTo>
                    <a:pt x="163349" y="43792"/>
                  </a:lnTo>
                  <a:cubicBezTo>
                    <a:pt x="112921" y="80950"/>
                    <a:pt x="85053" y="126070"/>
                    <a:pt x="79745" y="179152"/>
                  </a:cubicBezTo>
                  <a:cubicBezTo>
                    <a:pt x="119556" y="179152"/>
                    <a:pt x="148751" y="179152"/>
                    <a:pt x="167330" y="179152"/>
                  </a:cubicBezTo>
                  <a:lnTo>
                    <a:pt x="167330" y="346360"/>
                  </a:lnTo>
                  <a:lnTo>
                    <a:pt x="121" y="346360"/>
                  </a:lnTo>
                  <a:lnTo>
                    <a:pt x="121" y="218963"/>
                  </a:lnTo>
                  <a:cubicBezTo>
                    <a:pt x="-2533" y="120761"/>
                    <a:pt x="38606" y="47774"/>
                    <a:pt x="123537"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grpSp>
      <p:grpSp>
        <p:nvGrpSpPr>
          <p:cNvPr id="4" name="组合 3"/>
          <p:cNvGrpSpPr/>
          <p:nvPr/>
        </p:nvGrpSpPr>
        <p:grpSpPr>
          <a:xfrm>
            <a:off x="10069433" y="5765003"/>
            <a:ext cx="386295" cy="346360"/>
            <a:chOff x="2533554" y="-373690"/>
            <a:chExt cx="386295" cy="346360"/>
          </a:xfrm>
          <a:solidFill>
            <a:schemeClr val="bg1"/>
          </a:solidFill>
        </p:grpSpPr>
        <p:sp>
          <p:nvSpPr>
            <p:cNvPr id="19" name="文本框 18"/>
            <p:cNvSpPr txBox="1"/>
            <p:nvPr/>
          </p:nvSpPr>
          <p:spPr>
            <a:xfrm>
              <a:off x="2533554" y="-373690"/>
              <a:ext cx="163351" cy="346360"/>
            </a:xfrm>
            <a:custGeom>
              <a:avLst/>
              <a:gdLst/>
              <a:ahLst/>
              <a:cxnLst/>
              <a:rect l="l" t="t" r="r" b="b"/>
              <a:pathLst>
                <a:path w="163351" h="346360">
                  <a:moveTo>
                    <a:pt x="0" y="0"/>
                  </a:moveTo>
                  <a:lnTo>
                    <a:pt x="163227" y="0"/>
                  </a:lnTo>
                  <a:lnTo>
                    <a:pt x="163227" y="131378"/>
                  </a:lnTo>
                  <a:cubicBezTo>
                    <a:pt x="165881" y="229580"/>
                    <a:pt x="126069" y="301240"/>
                    <a:pt x="43792" y="346360"/>
                  </a:cubicBezTo>
                  <a:lnTo>
                    <a:pt x="3981" y="306549"/>
                  </a:lnTo>
                  <a:cubicBezTo>
                    <a:pt x="57063" y="269391"/>
                    <a:pt x="83604" y="222944"/>
                    <a:pt x="83604" y="167208"/>
                  </a:cubicBezTo>
                  <a:cubicBezTo>
                    <a:pt x="49101" y="167208"/>
                    <a:pt x="21232" y="167208"/>
                    <a:pt x="0" y="167208"/>
                  </a:cubicBezTo>
                  <a:lnTo>
                    <a:pt x="0" y="0"/>
                  </a:ln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sp>
          <p:nvSpPr>
            <p:cNvPr id="18" name="文本框 17"/>
            <p:cNvSpPr txBox="1"/>
            <p:nvPr/>
          </p:nvSpPr>
          <p:spPr>
            <a:xfrm>
              <a:off x="2756498" y="-373690"/>
              <a:ext cx="163351" cy="346360"/>
            </a:xfrm>
            <a:custGeom>
              <a:avLst/>
              <a:gdLst/>
              <a:ahLst/>
              <a:cxnLst/>
              <a:rect l="l" t="t" r="r" b="b"/>
              <a:pathLst>
                <a:path w="163351" h="346360">
                  <a:moveTo>
                    <a:pt x="0" y="0"/>
                  </a:moveTo>
                  <a:lnTo>
                    <a:pt x="163227" y="0"/>
                  </a:lnTo>
                  <a:lnTo>
                    <a:pt x="163227" y="131378"/>
                  </a:lnTo>
                  <a:cubicBezTo>
                    <a:pt x="165882" y="229580"/>
                    <a:pt x="126070" y="301240"/>
                    <a:pt x="43793" y="346360"/>
                  </a:cubicBezTo>
                  <a:lnTo>
                    <a:pt x="0" y="306549"/>
                  </a:lnTo>
                  <a:cubicBezTo>
                    <a:pt x="50428" y="272045"/>
                    <a:pt x="78296" y="225599"/>
                    <a:pt x="83604" y="167208"/>
                  </a:cubicBezTo>
                  <a:cubicBezTo>
                    <a:pt x="49101" y="167208"/>
                    <a:pt x="21233" y="167208"/>
                    <a:pt x="0" y="167208"/>
                  </a:cubicBezTo>
                  <a:lnTo>
                    <a:pt x="0" y="0"/>
                  </a:ln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marL="0" marR="0" lvl="0" indent="0" algn="l" defTabSz="914400" eaLnBrk="0" fontAlgn="base" latinLnBrk="0" hangingPunct="0">
                <a:lnSpc>
                  <a:spcPct val="100000"/>
                </a:lnSpc>
                <a:spcBef>
                  <a:spcPct val="0"/>
                </a:spcBef>
                <a:spcAft>
                  <a:spcPct val="0"/>
                </a:spcAft>
                <a:buClrTx/>
                <a:buSzTx/>
                <a:buFontTx/>
                <a:buNone/>
                <a:defRPr/>
              </a:pPr>
              <a:endParaRPr kumimoji="0" lang="zh-CN" altLang="en-US" sz="8000" b="0" i="0" u="none" strike="noStrike" kern="1200" cap="none" spc="0" normalizeH="0" baseline="0" noProof="0">
                <a:ln>
                  <a:noFill/>
                </a:ln>
                <a:solidFill>
                  <a:srgbClr val="000000"/>
                </a:solidFill>
                <a:effectLst/>
                <a:uLnTx/>
                <a:uFillTx/>
                <a:latin typeface="方正兰亭粗黑_GBK" panose="02000000000000000000" pitchFamily="2" charset="-122"/>
                <a:ea typeface="方正兰亭粗黑_GBK" panose="02000000000000000000" pitchFamily="2" charset="-122"/>
              </a:endParaRPr>
            </a:p>
          </p:txBody>
        </p:sp>
      </p:grpSp>
      <p:sp>
        <p:nvSpPr>
          <p:cNvPr id="22" name="文本框 29"/>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3200" dirty="0">
                <a:solidFill>
                  <a:schemeClr val="bg1"/>
                </a:solidFill>
                <a:latin typeface="Verdana" panose="020B0604030504040204" pitchFamily="34" charset="0"/>
              </a:rPr>
              <a:t>Fit the model</a:t>
            </a:r>
            <a:endParaRPr lang="en-US" sz="3200" dirty="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pic>
        <p:nvPicPr>
          <p:cNvPr id="6" name="图片 5"/>
          <p:cNvPicPr>
            <a:picLocks noChangeAspect="1"/>
          </p:cNvPicPr>
          <p:nvPr/>
        </p:nvPicPr>
        <p:blipFill>
          <a:blip r:embed="rId5" cstate="print"/>
          <a:stretch>
            <a:fillRect/>
          </a:stretch>
        </p:blipFill>
        <p:spPr>
          <a:xfrm>
            <a:off x="9787255" y="24130"/>
            <a:ext cx="668020" cy="651510"/>
          </a:xfrm>
          <a:prstGeom prst="pentagon">
            <a:avLst/>
          </a:prstGeom>
        </p:spPr>
      </p:pic>
      <p:sp>
        <p:nvSpPr>
          <p:cNvPr id="8"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pic>
        <p:nvPicPr>
          <p:cNvPr id="9" name="图片 8"/>
          <p:cNvPicPr>
            <a:picLocks noChangeAspect="1"/>
          </p:cNvPicPr>
          <p:nvPr/>
        </p:nvPicPr>
        <p:blipFill>
          <a:blip r:embed="rId6" cstate="print">
            <a:extLst>
              <a:ext uri="{BEBA8EAE-BF5A-486C-A8C5-ECC9F3942E4B}">
                <a14:imgProps xmlns:a14="http://schemas.microsoft.com/office/drawing/2010/main" xmlns="">
                  <a14:imgLayer r:embed="rId7"/>
                </a14:imgProps>
              </a:ext>
            </a:extLst>
          </a:blip>
          <a:srcRect/>
          <a:stretch>
            <a:fillRect/>
          </a:stretch>
        </p:blipFill>
        <p:spPr>
          <a:xfrm>
            <a:off x="1254125" y="1778635"/>
            <a:ext cx="8730615" cy="3860165"/>
          </a:xfrm>
          <a:prstGeom prst="rect">
            <a:avLst/>
          </a:prstGeom>
        </p:spPr>
      </p:pic>
    </p:spTree>
    <p:custDataLst>
      <p:tags r:id="rId1"/>
    </p:custDataLst>
  </p:cSld>
  <p:clrMapOvr>
    <a:masterClrMapping/>
  </p:clrMapOvr>
  <p:transition spd="slow" advClick="0" advTm="3000"/>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cstate="print">
            <a:extLst>
              <a:ext uri="{BEBA8EAE-BF5A-486C-A8C5-ECC9F3942E4B}">
                <a14:imgProps xmlns:a14="http://schemas.microsoft.com/office/drawing/2010/main" xmlns="">
                  <a14:imgLayer r:embed="rId4"/>
                </a14:imgProps>
              </a:ext>
            </a:extLst>
          </a:blip>
          <a:srcRect/>
          <a:stretch>
            <a:fillRect/>
          </a:stretch>
        </p:blipFill>
        <p:spPr>
          <a:xfrm>
            <a:off x="594360" y="860425"/>
            <a:ext cx="3345815" cy="2876550"/>
          </a:xfrm>
          <a:prstGeom prst="rect">
            <a:avLst/>
          </a:prstGeom>
        </p:spPr>
      </p:pic>
      <p:sp>
        <p:nvSpPr>
          <p:cNvPr id="4" name="文本框 3"/>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a:solidFill>
                  <a:schemeClr val="bg1"/>
                </a:solidFill>
                <a:latin typeface="Verdana" panose="020B0604030504040204" pitchFamily="34" charset="0"/>
              </a:rPr>
              <a:t>MORE  THAN  TEMPLATE</a:t>
            </a:r>
            <a:endParaRPr lang="zh-CN" altLang="en-US" sz="32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grpSp>
        <p:nvGrpSpPr>
          <p:cNvPr id="191" name="组合 190"/>
          <p:cNvGrpSpPr/>
          <p:nvPr/>
        </p:nvGrpSpPr>
        <p:grpSpPr>
          <a:xfrm>
            <a:off x="4051450" y="1483561"/>
            <a:ext cx="335001" cy="683427"/>
            <a:chOff x="1944709" y="2633884"/>
            <a:chExt cx="358158" cy="730669"/>
          </a:xfrm>
          <a:solidFill>
            <a:schemeClr val="bg1"/>
          </a:solidFill>
        </p:grpSpPr>
        <p:sp>
          <p:nvSpPr>
            <p:cNvPr id="192" name="Oval 158"/>
            <p:cNvSpPr>
              <a:spLocks noChangeArrowheads="1"/>
            </p:cNvSpPr>
            <p:nvPr/>
          </p:nvSpPr>
          <p:spPr bwMode="auto">
            <a:xfrm>
              <a:off x="2054071" y="3234003"/>
              <a:ext cx="131233" cy="130550"/>
            </a:xfrm>
            <a:prstGeom prst="ellipse">
              <a:avLst/>
            </a:prstGeom>
            <a:grpFill/>
            <a:ln>
              <a:noFill/>
            </a:ln>
            <a:extLst>
              <a:ext uri="{91240B29-F687-4F45-9708-019B960494DF}">
                <a14:hiddenLine xmlns:a14="http://schemas.microsoft.com/office/drawing/2010/main" xmlns="" w="9525">
                  <a:solidFill>
                    <a:srgbClr val="000000"/>
                  </a:solidFill>
                  <a:round/>
                </a14:hiddenLine>
              </a:ext>
            </a:extLst>
          </p:spPr>
          <p:txBody>
            <a:bodyPr/>
            <a:lstStyle/>
            <a:p>
              <a:pPr eaLnBrk="1" fontAlgn="auto" hangingPunct="1">
                <a:spcBef>
                  <a:spcPts val="0"/>
                </a:spcBef>
                <a:spcAft>
                  <a:spcPts val="0"/>
                </a:spcAft>
                <a:defRPr/>
              </a:pPr>
              <a:endParaRPr lang="zh-CN" altLang="en-US">
                <a:latin typeface="+mn-lt"/>
                <a:ea typeface="+mn-ea"/>
              </a:endParaRPr>
            </a:p>
          </p:txBody>
        </p:sp>
        <p:sp>
          <p:nvSpPr>
            <p:cNvPr id="193" name="Freeform 164"/>
            <p:cNvSpPr>
              <a:spLocks noEditPoints="1"/>
            </p:cNvSpPr>
            <p:nvPr/>
          </p:nvSpPr>
          <p:spPr bwMode="auto">
            <a:xfrm>
              <a:off x="1944709" y="2633884"/>
              <a:ext cx="358158" cy="563894"/>
            </a:xfrm>
            <a:custGeom>
              <a:avLst/>
              <a:gdLst>
                <a:gd name="T0" fmla="*/ 111 w 222"/>
                <a:gd name="T1" fmla="*/ 0 h 349"/>
                <a:gd name="T2" fmla="*/ 0 w 222"/>
                <a:gd name="T3" fmla="*/ 111 h 349"/>
                <a:gd name="T4" fmla="*/ 111 w 222"/>
                <a:gd name="T5" fmla="*/ 349 h 349"/>
                <a:gd name="T6" fmla="*/ 222 w 222"/>
                <a:gd name="T7" fmla="*/ 111 h 349"/>
                <a:gd name="T8" fmla="*/ 111 w 222"/>
                <a:gd name="T9" fmla="*/ 0 h 349"/>
                <a:gd name="T10" fmla="*/ 111 w 222"/>
                <a:gd name="T11" fmla="*/ 162 h 349"/>
                <a:gd name="T12" fmla="*/ 54 w 222"/>
                <a:gd name="T13" fmla="*/ 105 h 349"/>
                <a:gd name="T14" fmla="*/ 111 w 222"/>
                <a:gd name="T15" fmla="*/ 47 h 349"/>
                <a:gd name="T16" fmla="*/ 168 w 222"/>
                <a:gd name="T17" fmla="*/ 105 h 349"/>
                <a:gd name="T18" fmla="*/ 111 w 222"/>
                <a:gd name="T19" fmla="*/ 162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2" h="349">
                  <a:moveTo>
                    <a:pt x="111" y="0"/>
                  </a:moveTo>
                  <a:cubicBezTo>
                    <a:pt x="50" y="0"/>
                    <a:pt x="0" y="50"/>
                    <a:pt x="0" y="111"/>
                  </a:cubicBezTo>
                  <a:cubicBezTo>
                    <a:pt x="0" y="173"/>
                    <a:pt x="111" y="349"/>
                    <a:pt x="111" y="349"/>
                  </a:cubicBezTo>
                  <a:cubicBezTo>
                    <a:pt x="111" y="349"/>
                    <a:pt x="222" y="173"/>
                    <a:pt x="222" y="111"/>
                  </a:cubicBezTo>
                  <a:cubicBezTo>
                    <a:pt x="222" y="50"/>
                    <a:pt x="173" y="0"/>
                    <a:pt x="111" y="0"/>
                  </a:cubicBezTo>
                  <a:close/>
                  <a:moveTo>
                    <a:pt x="111" y="162"/>
                  </a:moveTo>
                  <a:cubicBezTo>
                    <a:pt x="79" y="162"/>
                    <a:pt x="54" y="136"/>
                    <a:pt x="54" y="105"/>
                  </a:cubicBezTo>
                  <a:cubicBezTo>
                    <a:pt x="54" y="73"/>
                    <a:pt x="79" y="47"/>
                    <a:pt x="111" y="47"/>
                  </a:cubicBezTo>
                  <a:cubicBezTo>
                    <a:pt x="143" y="47"/>
                    <a:pt x="168" y="73"/>
                    <a:pt x="168" y="105"/>
                  </a:cubicBezTo>
                  <a:cubicBezTo>
                    <a:pt x="168" y="136"/>
                    <a:pt x="143" y="162"/>
                    <a:pt x="111" y="162"/>
                  </a:cubicBezTo>
                  <a:close/>
                </a:path>
              </a:pathLst>
            </a:custGeom>
            <a:grpFill/>
            <a:ln>
              <a:noFill/>
            </a:ln>
          </p:spPr>
          <p:txBody>
            <a:bodyPr/>
            <a:lstStyle/>
            <a:p>
              <a:pPr eaLnBrk="1" fontAlgn="auto" hangingPunct="1">
                <a:spcBef>
                  <a:spcPts val="0"/>
                </a:spcBef>
                <a:spcAft>
                  <a:spcPts val="0"/>
                </a:spcAft>
                <a:defRPr/>
              </a:pPr>
              <a:endParaRPr lang="zh-CN" altLang="en-US">
                <a:latin typeface="+mn-lt"/>
                <a:ea typeface="+mn-ea"/>
              </a:endParaRPr>
            </a:p>
          </p:txBody>
        </p:sp>
      </p:grpSp>
      <p:grpSp>
        <p:nvGrpSpPr>
          <p:cNvPr id="194" name="组合 193"/>
          <p:cNvGrpSpPr/>
          <p:nvPr/>
        </p:nvGrpSpPr>
        <p:grpSpPr>
          <a:xfrm>
            <a:off x="4153256" y="4495925"/>
            <a:ext cx="249333" cy="526796"/>
            <a:chOff x="4000699" y="3886753"/>
            <a:chExt cx="266568" cy="563210"/>
          </a:xfrm>
          <a:solidFill>
            <a:schemeClr val="bg1"/>
          </a:solidFill>
        </p:grpSpPr>
        <p:sp>
          <p:nvSpPr>
            <p:cNvPr id="195" name="Oval 163"/>
            <p:cNvSpPr>
              <a:spLocks noChangeArrowheads="1"/>
            </p:cNvSpPr>
            <p:nvPr/>
          </p:nvSpPr>
          <p:spPr bwMode="auto">
            <a:xfrm>
              <a:off x="4084562" y="4348120"/>
              <a:ext cx="101843" cy="101843"/>
            </a:xfrm>
            <a:prstGeom prst="ellipse">
              <a:avLst/>
            </a:prstGeom>
            <a:grpFill/>
            <a:ln>
              <a:noFill/>
            </a:ln>
            <a:extLst>
              <a:ext uri="{91240B29-F687-4F45-9708-019B960494DF}">
                <a14:hiddenLine xmlns:a14="http://schemas.microsoft.com/office/drawing/2010/main" xmlns="" w="9525">
                  <a:solidFill>
                    <a:srgbClr val="000000"/>
                  </a:solidFill>
                  <a:round/>
                </a14:hiddenLine>
              </a:ext>
            </a:extLst>
          </p:spPr>
          <p:txBody>
            <a:bodyPr/>
            <a:lstStyle/>
            <a:p>
              <a:pPr eaLnBrk="1" fontAlgn="auto" hangingPunct="1">
                <a:spcBef>
                  <a:spcPts val="0"/>
                </a:spcBef>
                <a:spcAft>
                  <a:spcPts val="0"/>
                </a:spcAft>
                <a:defRPr/>
              </a:pPr>
              <a:endParaRPr lang="zh-CN" altLang="en-US">
                <a:latin typeface="+mn-lt"/>
                <a:ea typeface="+mn-ea"/>
              </a:endParaRPr>
            </a:p>
          </p:txBody>
        </p:sp>
        <p:sp>
          <p:nvSpPr>
            <p:cNvPr id="196" name="Freeform 165"/>
            <p:cNvSpPr>
              <a:spLocks noEditPoints="1"/>
            </p:cNvSpPr>
            <p:nvPr/>
          </p:nvSpPr>
          <p:spPr bwMode="auto">
            <a:xfrm>
              <a:off x="4000699" y="3886753"/>
              <a:ext cx="266568" cy="417623"/>
            </a:xfrm>
            <a:custGeom>
              <a:avLst/>
              <a:gdLst>
                <a:gd name="T0" fmla="*/ 82 w 165"/>
                <a:gd name="T1" fmla="*/ 0 h 258"/>
                <a:gd name="T2" fmla="*/ 0 w 165"/>
                <a:gd name="T3" fmla="*/ 82 h 258"/>
                <a:gd name="T4" fmla="*/ 82 w 165"/>
                <a:gd name="T5" fmla="*/ 258 h 258"/>
                <a:gd name="T6" fmla="*/ 165 w 165"/>
                <a:gd name="T7" fmla="*/ 82 h 258"/>
                <a:gd name="T8" fmla="*/ 82 w 165"/>
                <a:gd name="T9" fmla="*/ 0 h 258"/>
                <a:gd name="T10" fmla="*/ 82 w 165"/>
                <a:gd name="T11" fmla="*/ 120 h 258"/>
                <a:gd name="T12" fmla="*/ 40 w 165"/>
                <a:gd name="T13" fmla="*/ 77 h 258"/>
                <a:gd name="T14" fmla="*/ 82 w 165"/>
                <a:gd name="T15" fmla="*/ 35 h 258"/>
                <a:gd name="T16" fmla="*/ 125 w 165"/>
                <a:gd name="T17" fmla="*/ 77 h 258"/>
                <a:gd name="T18" fmla="*/ 82 w 165"/>
                <a:gd name="T19" fmla="*/ 12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5" h="258">
                  <a:moveTo>
                    <a:pt x="82" y="0"/>
                  </a:moveTo>
                  <a:cubicBezTo>
                    <a:pt x="37" y="0"/>
                    <a:pt x="0" y="36"/>
                    <a:pt x="0" y="82"/>
                  </a:cubicBezTo>
                  <a:cubicBezTo>
                    <a:pt x="0" y="128"/>
                    <a:pt x="82" y="258"/>
                    <a:pt x="82" y="258"/>
                  </a:cubicBezTo>
                  <a:cubicBezTo>
                    <a:pt x="82" y="258"/>
                    <a:pt x="165" y="128"/>
                    <a:pt x="165" y="82"/>
                  </a:cubicBezTo>
                  <a:cubicBezTo>
                    <a:pt x="165" y="36"/>
                    <a:pt x="128" y="0"/>
                    <a:pt x="82" y="0"/>
                  </a:cubicBezTo>
                  <a:close/>
                  <a:moveTo>
                    <a:pt x="82" y="120"/>
                  </a:moveTo>
                  <a:cubicBezTo>
                    <a:pt x="59" y="120"/>
                    <a:pt x="40" y="101"/>
                    <a:pt x="40" y="77"/>
                  </a:cubicBezTo>
                  <a:cubicBezTo>
                    <a:pt x="40" y="54"/>
                    <a:pt x="59" y="35"/>
                    <a:pt x="82" y="35"/>
                  </a:cubicBezTo>
                  <a:cubicBezTo>
                    <a:pt x="106" y="35"/>
                    <a:pt x="125" y="54"/>
                    <a:pt x="125" y="77"/>
                  </a:cubicBezTo>
                  <a:cubicBezTo>
                    <a:pt x="125" y="101"/>
                    <a:pt x="106" y="120"/>
                    <a:pt x="82" y="120"/>
                  </a:cubicBezTo>
                  <a:close/>
                </a:path>
              </a:pathLst>
            </a:custGeom>
            <a:grpFill/>
            <a:ln>
              <a:noFill/>
            </a:ln>
          </p:spPr>
          <p:txBody>
            <a:bodyPr/>
            <a:lstStyle/>
            <a:p>
              <a:pPr eaLnBrk="1" fontAlgn="auto" hangingPunct="1">
                <a:spcBef>
                  <a:spcPts val="0"/>
                </a:spcBef>
                <a:spcAft>
                  <a:spcPts val="0"/>
                </a:spcAft>
                <a:defRPr/>
              </a:pPr>
              <a:endParaRPr lang="zh-CN" altLang="en-US">
                <a:latin typeface="+mn-lt"/>
                <a:ea typeface="+mn-ea"/>
              </a:endParaRPr>
            </a:p>
          </p:txBody>
        </p:sp>
      </p:grpSp>
      <p:sp>
        <p:nvSpPr>
          <p:cNvPr id="204" name="任意多边形 203"/>
          <p:cNvSpPr/>
          <p:nvPr/>
        </p:nvSpPr>
        <p:spPr>
          <a:xfrm>
            <a:off x="4472940" y="2504440"/>
            <a:ext cx="3583305" cy="2584450"/>
          </a:xfrm>
          <a:custGeom>
            <a:avLst/>
            <a:gdLst>
              <a:gd name="connsiteX0" fmla="*/ 0 w 2920180"/>
              <a:gd name="connsiteY0" fmla="*/ 14749 h 14749"/>
              <a:gd name="connsiteX1" fmla="*/ 2920180 w 2920180"/>
              <a:gd name="connsiteY1" fmla="*/ 0 h 14749"/>
              <a:gd name="connsiteX0-1" fmla="*/ 0 w 2920180"/>
              <a:gd name="connsiteY0-2" fmla="*/ 258948 h 258948"/>
              <a:gd name="connsiteX1-3" fmla="*/ 2920180 w 2920180"/>
              <a:gd name="connsiteY1-4" fmla="*/ 244199 h 258948"/>
              <a:gd name="connsiteX0-5" fmla="*/ 0 w 2920180"/>
              <a:gd name="connsiteY0-6" fmla="*/ 176544 h 323724"/>
              <a:gd name="connsiteX1-7" fmla="*/ 2920180 w 2920180"/>
              <a:gd name="connsiteY1-8" fmla="*/ 161795 h 323724"/>
              <a:gd name="connsiteX0-9" fmla="*/ 0 w 2920180"/>
              <a:gd name="connsiteY0-10" fmla="*/ 163388 h 363190"/>
              <a:gd name="connsiteX1-11" fmla="*/ 2920180 w 2920180"/>
              <a:gd name="connsiteY1-12" fmla="*/ 148639 h 363190"/>
              <a:gd name="connsiteX0-13" fmla="*/ 0 w 2920180"/>
              <a:gd name="connsiteY0-14" fmla="*/ 14749 h 478130"/>
              <a:gd name="connsiteX1-15" fmla="*/ 2920180 w 2920180"/>
              <a:gd name="connsiteY1-16" fmla="*/ 0 h 478130"/>
              <a:gd name="connsiteX0-17" fmla="*/ 0 w 2920180"/>
              <a:gd name="connsiteY0-18" fmla="*/ 111037 h 288996"/>
              <a:gd name="connsiteX1-19" fmla="*/ 2920180 w 2920180"/>
              <a:gd name="connsiteY1-20" fmla="*/ 96288 h 288996"/>
              <a:gd name="connsiteX0-21" fmla="*/ 0 w 2920180"/>
              <a:gd name="connsiteY0-22" fmla="*/ 105291 h 313081"/>
              <a:gd name="connsiteX1-23" fmla="*/ 2920180 w 2920180"/>
              <a:gd name="connsiteY1-24" fmla="*/ 90542 h 313081"/>
              <a:gd name="connsiteX0-25" fmla="*/ 0 w 2559121"/>
              <a:gd name="connsiteY0-26" fmla="*/ 561781 h 561781"/>
              <a:gd name="connsiteX1-27" fmla="*/ 2559121 w 2559121"/>
              <a:gd name="connsiteY1-28" fmla="*/ 0 h 561781"/>
              <a:gd name="connsiteX0-29" fmla="*/ 0 w 2559121"/>
              <a:gd name="connsiteY0-30" fmla="*/ 561781 h 637833"/>
              <a:gd name="connsiteX1-31" fmla="*/ 2559121 w 2559121"/>
              <a:gd name="connsiteY1-32" fmla="*/ 0 h 637833"/>
              <a:gd name="connsiteX0-33" fmla="*/ 0 w 2559121"/>
              <a:gd name="connsiteY0-34" fmla="*/ 561781 h 594192"/>
              <a:gd name="connsiteX1-35" fmla="*/ 2559121 w 2559121"/>
              <a:gd name="connsiteY1-36" fmla="*/ 0 h 594192"/>
              <a:gd name="connsiteX0-37" fmla="*/ 0 w 2665315"/>
              <a:gd name="connsiteY0-38" fmla="*/ 648989 h 677406"/>
              <a:gd name="connsiteX1-39" fmla="*/ 2665315 w 2665315"/>
              <a:gd name="connsiteY1-40" fmla="*/ 0 h 677406"/>
              <a:gd name="connsiteX0-41" fmla="*/ 0 w 2665315"/>
              <a:gd name="connsiteY0-42" fmla="*/ 648989 h 674886"/>
              <a:gd name="connsiteX1-43" fmla="*/ 2665315 w 2665315"/>
              <a:gd name="connsiteY1-44" fmla="*/ 0 h 674886"/>
              <a:gd name="connsiteX0-45" fmla="*/ 0 w 2750270"/>
              <a:gd name="connsiteY0-46" fmla="*/ 712413 h 736333"/>
              <a:gd name="connsiteX1-47" fmla="*/ 2750270 w 2750270"/>
              <a:gd name="connsiteY1-48" fmla="*/ 0 h 736333"/>
              <a:gd name="connsiteX0-49" fmla="*/ 0 w 2750270"/>
              <a:gd name="connsiteY0-50" fmla="*/ 715473 h 734312"/>
              <a:gd name="connsiteX1-51" fmla="*/ 2750270 w 2750270"/>
              <a:gd name="connsiteY1-52" fmla="*/ 3060 h 734312"/>
              <a:gd name="connsiteX0-53" fmla="*/ 0 w 2750270"/>
              <a:gd name="connsiteY0-54" fmla="*/ 762900 h 780918"/>
              <a:gd name="connsiteX1-55" fmla="*/ 2750270 w 2750270"/>
              <a:gd name="connsiteY1-56" fmla="*/ 2918 h 780918"/>
              <a:gd name="connsiteX0-57" fmla="*/ 0 w 2750270"/>
              <a:gd name="connsiteY0-58" fmla="*/ 759982 h 783213"/>
              <a:gd name="connsiteX1-59" fmla="*/ 2750270 w 2750270"/>
              <a:gd name="connsiteY1-60" fmla="*/ 0 h 783213"/>
              <a:gd name="connsiteX0-61" fmla="*/ 0 w 2750270"/>
              <a:gd name="connsiteY0-62" fmla="*/ 759982 h 790801"/>
              <a:gd name="connsiteX1-63" fmla="*/ 2750270 w 2750270"/>
              <a:gd name="connsiteY1-64" fmla="*/ 0 h 790801"/>
              <a:gd name="connsiteX0-65" fmla="*/ 0 w 2013253"/>
              <a:gd name="connsiteY0-66" fmla="*/ 356482 h 428893"/>
              <a:gd name="connsiteX1-67" fmla="*/ 2013253 w 2013253"/>
              <a:gd name="connsiteY1-68" fmla="*/ 0 h 428893"/>
              <a:gd name="connsiteX0-69" fmla="*/ 0 w 2013253"/>
              <a:gd name="connsiteY0-70" fmla="*/ 356482 h 399934"/>
              <a:gd name="connsiteX1-71" fmla="*/ 2013253 w 2013253"/>
              <a:gd name="connsiteY1-72" fmla="*/ 0 h 399934"/>
              <a:gd name="connsiteX0-73" fmla="*/ 0 w 2013253"/>
              <a:gd name="connsiteY0-74" fmla="*/ 356482 h 397487"/>
              <a:gd name="connsiteX1-75" fmla="*/ 2013253 w 2013253"/>
              <a:gd name="connsiteY1-76" fmla="*/ 0 h 397487"/>
              <a:gd name="connsiteX0-77" fmla="*/ 0 w 1669312"/>
              <a:gd name="connsiteY0-78" fmla="*/ 759982 h 772876"/>
              <a:gd name="connsiteX1-79" fmla="*/ 1669312 w 1669312"/>
              <a:gd name="connsiteY1-80" fmla="*/ 0 h 772876"/>
              <a:gd name="connsiteX0-81" fmla="*/ 0 w 1698792"/>
              <a:gd name="connsiteY0-82" fmla="*/ 715964 h 729976"/>
              <a:gd name="connsiteX1-83" fmla="*/ 1698792 w 1698792"/>
              <a:gd name="connsiteY1-84" fmla="*/ 0 h 729976"/>
              <a:gd name="connsiteX0-85" fmla="*/ 0 w 1698792"/>
              <a:gd name="connsiteY0-86" fmla="*/ 715964 h 730635"/>
              <a:gd name="connsiteX1-87" fmla="*/ 1698792 w 1698792"/>
              <a:gd name="connsiteY1-88" fmla="*/ 0 h 730635"/>
            </a:gdLst>
            <a:ahLst/>
            <a:cxnLst>
              <a:cxn ang="0">
                <a:pos x="connsiteX0-1" y="connsiteY0-2"/>
              </a:cxn>
              <a:cxn ang="0">
                <a:pos x="connsiteX1-3" y="connsiteY1-4"/>
              </a:cxn>
            </a:cxnLst>
            <a:rect l="l" t="t" r="r" b="b"/>
            <a:pathLst>
              <a:path w="1698792" h="730635">
                <a:moveTo>
                  <a:pt x="0" y="715964"/>
                </a:moveTo>
                <a:cubicBezTo>
                  <a:pt x="675726" y="811919"/>
                  <a:pt x="1076880" y="421617"/>
                  <a:pt x="1698792" y="0"/>
                </a:cubicBezTo>
              </a:path>
            </a:pathLst>
          </a:custGeom>
          <a:no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06" name="任意多边形 205"/>
          <p:cNvSpPr/>
          <p:nvPr/>
        </p:nvSpPr>
        <p:spPr>
          <a:xfrm rot="1440000">
            <a:off x="4373880" y="1426845"/>
            <a:ext cx="3379470" cy="2208530"/>
          </a:xfrm>
          <a:custGeom>
            <a:avLst/>
            <a:gdLst>
              <a:gd name="connsiteX0" fmla="*/ 0 w 2920180"/>
              <a:gd name="connsiteY0" fmla="*/ 14749 h 14749"/>
              <a:gd name="connsiteX1" fmla="*/ 2920180 w 2920180"/>
              <a:gd name="connsiteY1" fmla="*/ 0 h 14749"/>
              <a:gd name="connsiteX0-1" fmla="*/ 0 w 2920180"/>
              <a:gd name="connsiteY0-2" fmla="*/ 258948 h 258948"/>
              <a:gd name="connsiteX1-3" fmla="*/ 2920180 w 2920180"/>
              <a:gd name="connsiteY1-4" fmla="*/ 244199 h 258948"/>
              <a:gd name="connsiteX0-5" fmla="*/ 0 w 2920180"/>
              <a:gd name="connsiteY0-6" fmla="*/ 176544 h 323724"/>
              <a:gd name="connsiteX1-7" fmla="*/ 2920180 w 2920180"/>
              <a:gd name="connsiteY1-8" fmla="*/ 161795 h 323724"/>
              <a:gd name="connsiteX0-9" fmla="*/ 0 w 2920180"/>
              <a:gd name="connsiteY0-10" fmla="*/ 163388 h 363190"/>
              <a:gd name="connsiteX1-11" fmla="*/ 2920180 w 2920180"/>
              <a:gd name="connsiteY1-12" fmla="*/ 148639 h 363190"/>
              <a:gd name="connsiteX0-13" fmla="*/ 0 w 2920180"/>
              <a:gd name="connsiteY0-14" fmla="*/ 14749 h 478130"/>
              <a:gd name="connsiteX1-15" fmla="*/ 2920180 w 2920180"/>
              <a:gd name="connsiteY1-16" fmla="*/ 0 h 478130"/>
              <a:gd name="connsiteX0-17" fmla="*/ 0 w 2920180"/>
              <a:gd name="connsiteY0-18" fmla="*/ 111037 h 288996"/>
              <a:gd name="connsiteX1-19" fmla="*/ 2920180 w 2920180"/>
              <a:gd name="connsiteY1-20" fmla="*/ 96288 h 288996"/>
              <a:gd name="connsiteX0-21" fmla="*/ 0 w 2920180"/>
              <a:gd name="connsiteY0-22" fmla="*/ 105291 h 313081"/>
              <a:gd name="connsiteX1-23" fmla="*/ 2920180 w 2920180"/>
              <a:gd name="connsiteY1-24" fmla="*/ 90542 h 313081"/>
              <a:gd name="connsiteX0-25" fmla="*/ 0 w 2559121"/>
              <a:gd name="connsiteY0-26" fmla="*/ 561781 h 561781"/>
              <a:gd name="connsiteX1-27" fmla="*/ 2559121 w 2559121"/>
              <a:gd name="connsiteY1-28" fmla="*/ 0 h 561781"/>
              <a:gd name="connsiteX0-29" fmla="*/ 0 w 2559121"/>
              <a:gd name="connsiteY0-30" fmla="*/ 561781 h 637833"/>
              <a:gd name="connsiteX1-31" fmla="*/ 2559121 w 2559121"/>
              <a:gd name="connsiteY1-32" fmla="*/ 0 h 637833"/>
              <a:gd name="connsiteX0-33" fmla="*/ 0 w 2559121"/>
              <a:gd name="connsiteY0-34" fmla="*/ 561781 h 594192"/>
              <a:gd name="connsiteX1-35" fmla="*/ 2559121 w 2559121"/>
              <a:gd name="connsiteY1-36" fmla="*/ 0 h 594192"/>
              <a:gd name="connsiteX0-37" fmla="*/ 0 w 2665315"/>
              <a:gd name="connsiteY0-38" fmla="*/ 648989 h 677406"/>
              <a:gd name="connsiteX1-39" fmla="*/ 2665315 w 2665315"/>
              <a:gd name="connsiteY1-40" fmla="*/ 0 h 677406"/>
              <a:gd name="connsiteX0-41" fmla="*/ 0 w 2665315"/>
              <a:gd name="connsiteY0-42" fmla="*/ 648989 h 674886"/>
              <a:gd name="connsiteX1-43" fmla="*/ 2665315 w 2665315"/>
              <a:gd name="connsiteY1-44" fmla="*/ 0 h 674886"/>
              <a:gd name="connsiteX0-45" fmla="*/ 0 w 2240540"/>
              <a:gd name="connsiteY0-46" fmla="*/ 466645 h 500558"/>
              <a:gd name="connsiteX1-47" fmla="*/ 2240540 w 2240540"/>
              <a:gd name="connsiteY1-48" fmla="*/ 0 h 500558"/>
              <a:gd name="connsiteX0-49" fmla="*/ 0 w 2240540"/>
              <a:gd name="connsiteY0-50" fmla="*/ 497466 h 518646"/>
              <a:gd name="connsiteX1-51" fmla="*/ 2240540 w 2240540"/>
              <a:gd name="connsiteY1-52" fmla="*/ 30821 h 518646"/>
              <a:gd name="connsiteX0-53" fmla="*/ 0 w 2240540"/>
              <a:gd name="connsiteY0-54" fmla="*/ 501639 h 522473"/>
              <a:gd name="connsiteX1-55" fmla="*/ 2240540 w 2240540"/>
              <a:gd name="connsiteY1-56" fmla="*/ 34994 h 522473"/>
              <a:gd name="connsiteX0-57" fmla="*/ 0 w 2346734"/>
              <a:gd name="connsiteY0-58" fmla="*/ 555249 h 574919"/>
              <a:gd name="connsiteX1-59" fmla="*/ 2346734 w 2346734"/>
              <a:gd name="connsiteY1-60" fmla="*/ 33108 h 574919"/>
              <a:gd name="connsiteX0-61" fmla="*/ 0 w 2346734"/>
              <a:gd name="connsiteY0-62" fmla="*/ 527901 h 550537"/>
              <a:gd name="connsiteX1-63" fmla="*/ 2346734 w 2346734"/>
              <a:gd name="connsiteY1-64" fmla="*/ 5760 h 550537"/>
              <a:gd name="connsiteX0-65" fmla="*/ 0 w 2346734"/>
              <a:gd name="connsiteY0-66" fmla="*/ 522716 h 546839"/>
              <a:gd name="connsiteX1-67" fmla="*/ 2346734 w 2346734"/>
              <a:gd name="connsiteY1-68" fmla="*/ 575 h 546839"/>
              <a:gd name="connsiteX0-69" fmla="*/ 0 w 2367973"/>
              <a:gd name="connsiteY0-70" fmla="*/ 506873 h 531474"/>
              <a:gd name="connsiteX1-71" fmla="*/ 2367973 w 2367973"/>
              <a:gd name="connsiteY1-72" fmla="*/ 588 h 531474"/>
              <a:gd name="connsiteX0-73" fmla="*/ 0 w 2665316"/>
              <a:gd name="connsiteY0-74" fmla="*/ 166519 h 209391"/>
              <a:gd name="connsiteX1-75" fmla="*/ 2665316 w 2665316"/>
              <a:gd name="connsiteY1-76" fmla="*/ 1139 h 209391"/>
              <a:gd name="connsiteX0-77" fmla="*/ 0 w 2665316"/>
              <a:gd name="connsiteY0-78" fmla="*/ 224595 h 254274"/>
              <a:gd name="connsiteX1-79" fmla="*/ 2665316 w 2665316"/>
              <a:gd name="connsiteY1-80" fmla="*/ 59215 h 254274"/>
              <a:gd name="connsiteX0-81" fmla="*/ 0 w 2665316"/>
              <a:gd name="connsiteY0-82" fmla="*/ 367015 h 367015"/>
              <a:gd name="connsiteX1-83" fmla="*/ 2665316 w 2665316"/>
              <a:gd name="connsiteY1-84" fmla="*/ 201635 h 367015"/>
              <a:gd name="connsiteX0-85" fmla="*/ 0 w 2665316"/>
              <a:gd name="connsiteY0-86" fmla="*/ 195162 h 195162"/>
              <a:gd name="connsiteX1-87" fmla="*/ 2665316 w 2665316"/>
              <a:gd name="connsiteY1-88" fmla="*/ 29782 h 195162"/>
              <a:gd name="connsiteX0-89" fmla="*/ 0 w 2665316"/>
              <a:gd name="connsiteY0-90" fmla="*/ 165380 h 173277"/>
              <a:gd name="connsiteX1-91" fmla="*/ 2665316 w 2665316"/>
              <a:gd name="connsiteY1-92" fmla="*/ 0 h 173277"/>
              <a:gd name="connsiteX0-93" fmla="*/ 0 w 2665316"/>
              <a:gd name="connsiteY0-94" fmla="*/ 165380 h 165380"/>
              <a:gd name="connsiteX1-95" fmla="*/ 2665316 w 2665316"/>
              <a:gd name="connsiteY1-96" fmla="*/ 0 h 165380"/>
              <a:gd name="connsiteX0-97" fmla="*/ 0 w 2331202"/>
              <a:gd name="connsiteY0-98" fmla="*/ 77344 h 82304"/>
              <a:gd name="connsiteX1-99" fmla="*/ 2331202 w 2331202"/>
              <a:gd name="connsiteY1-100" fmla="*/ 0 h 82304"/>
              <a:gd name="connsiteX0-101" fmla="*/ 0 w 2321375"/>
              <a:gd name="connsiteY0-102" fmla="*/ 121362 h 121362"/>
              <a:gd name="connsiteX1-103" fmla="*/ 2321375 w 2321375"/>
              <a:gd name="connsiteY1-104" fmla="*/ 0 h 121362"/>
              <a:gd name="connsiteX0-105" fmla="*/ 0 w 2321375"/>
              <a:gd name="connsiteY0-106" fmla="*/ 121362 h 179704"/>
              <a:gd name="connsiteX1-107" fmla="*/ 2321375 w 2321375"/>
              <a:gd name="connsiteY1-108" fmla="*/ 0 h 179704"/>
            </a:gdLst>
            <a:ahLst/>
            <a:cxnLst>
              <a:cxn ang="0">
                <a:pos x="connsiteX0-1" y="connsiteY0-2"/>
              </a:cxn>
              <a:cxn ang="0">
                <a:pos x="connsiteX1-3" y="connsiteY1-4"/>
              </a:cxn>
            </a:cxnLst>
            <a:rect l="l" t="t" r="r" b="b"/>
            <a:pathLst>
              <a:path w="2321375" h="179704">
                <a:moveTo>
                  <a:pt x="0" y="121362"/>
                </a:moveTo>
                <a:cubicBezTo>
                  <a:pt x="897941" y="210454"/>
                  <a:pt x="996522" y="217265"/>
                  <a:pt x="2321375" y="0"/>
                </a:cubicBezTo>
              </a:path>
            </a:pathLst>
          </a:custGeom>
          <a:no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07" name="Freeform 200"/>
          <p:cNvSpPr>
            <a:spLocks noEditPoints="1"/>
          </p:cNvSpPr>
          <p:nvPr/>
        </p:nvSpPr>
        <p:spPr bwMode="auto">
          <a:xfrm>
            <a:off x="8270558" y="1851343"/>
            <a:ext cx="506412" cy="508000"/>
          </a:xfrm>
          <a:custGeom>
            <a:avLst/>
            <a:gdLst>
              <a:gd name="T0" fmla="*/ 2147483646 w 33"/>
              <a:gd name="T1" fmla="*/ 2147483646 h 31"/>
              <a:gd name="T2" fmla="*/ 2147483646 w 33"/>
              <a:gd name="T3" fmla="*/ 2147483646 h 31"/>
              <a:gd name="T4" fmla="*/ 2147483646 w 33"/>
              <a:gd name="T5" fmla="*/ 2147483646 h 31"/>
              <a:gd name="T6" fmla="*/ 2147483646 w 33"/>
              <a:gd name="T7" fmla="*/ 2147483646 h 31"/>
              <a:gd name="T8" fmla="*/ 2147483646 w 33"/>
              <a:gd name="T9" fmla="*/ 2147483646 h 31"/>
              <a:gd name="T10" fmla="*/ 2147483646 w 33"/>
              <a:gd name="T11" fmla="*/ 2147483646 h 31"/>
              <a:gd name="T12" fmla="*/ 2147483646 w 33"/>
              <a:gd name="T13" fmla="*/ 2147483646 h 31"/>
              <a:gd name="T14" fmla="*/ 2147483646 w 33"/>
              <a:gd name="T15" fmla="*/ 2147483646 h 31"/>
              <a:gd name="T16" fmla="*/ 2147483646 w 33"/>
              <a:gd name="T17" fmla="*/ 2147483646 h 31"/>
              <a:gd name="T18" fmla="*/ 2147483646 w 33"/>
              <a:gd name="T19" fmla="*/ 2147483646 h 31"/>
              <a:gd name="T20" fmla="*/ 2147483646 w 33"/>
              <a:gd name="T21" fmla="*/ 2147483646 h 31"/>
              <a:gd name="T22" fmla="*/ 2147483646 w 33"/>
              <a:gd name="T23" fmla="*/ 2147483646 h 31"/>
              <a:gd name="T24" fmla="*/ 2147483646 w 33"/>
              <a:gd name="T25" fmla="*/ 2147483646 h 31"/>
              <a:gd name="T26" fmla="*/ 2147483646 w 33"/>
              <a:gd name="T27" fmla="*/ 2147483646 h 31"/>
              <a:gd name="T28" fmla="*/ 2147483646 w 33"/>
              <a:gd name="T29" fmla="*/ 2147483646 h 31"/>
              <a:gd name="T30" fmla="*/ 2147483646 w 33"/>
              <a:gd name="T31" fmla="*/ 2147483646 h 31"/>
              <a:gd name="T32" fmla="*/ 2147483646 w 33"/>
              <a:gd name="T33" fmla="*/ 2147483646 h 31"/>
              <a:gd name="T34" fmla="*/ 2147483646 w 33"/>
              <a:gd name="T35" fmla="*/ 2147483646 h 31"/>
              <a:gd name="T36" fmla="*/ 2147483646 w 33"/>
              <a:gd name="T37" fmla="*/ 2147483646 h 31"/>
              <a:gd name="T38" fmla="*/ 2147483646 w 33"/>
              <a:gd name="T39" fmla="*/ 2147483646 h 31"/>
              <a:gd name="T40" fmla="*/ 2147483646 w 33"/>
              <a:gd name="T41" fmla="*/ 2147483646 h 31"/>
              <a:gd name="T42" fmla="*/ 2147483646 w 33"/>
              <a:gd name="T43" fmla="*/ 2147483646 h 31"/>
              <a:gd name="T44" fmla="*/ 2147483646 w 33"/>
              <a:gd name="T45" fmla="*/ 2147483646 h 31"/>
              <a:gd name="T46" fmla="*/ 2147483646 w 33"/>
              <a:gd name="T47" fmla="*/ 2147483646 h 31"/>
              <a:gd name="T48" fmla="*/ 2147483646 w 33"/>
              <a:gd name="T49" fmla="*/ 2147483646 h 31"/>
              <a:gd name="T50" fmla="*/ 2147483646 w 33"/>
              <a:gd name="T51" fmla="*/ 2147483646 h 31"/>
              <a:gd name="T52" fmla="*/ 2147483646 w 33"/>
              <a:gd name="T53" fmla="*/ 2147483646 h 31"/>
              <a:gd name="T54" fmla="*/ 2147483646 w 33"/>
              <a:gd name="T55" fmla="*/ 2147483646 h 31"/>
              <a:gd name="T56" fmla="*/ 2147483646 w 33"/>
              <a:gd name="T57" fmla="*/ 2147483646 h 31"/>
              <a:gd name="T58" fmla="*/ 2147483646 w 33"/>
              <a:gd name="T59" fmla="*/ 2147483646 h 31"/>
              <a:gd name="T60" fmla="*/ 2147483646 w 33"/>
              <a:gd name="T61" fmla="*/ 2147483646 h 31"/>
              <a:gd name="T62" fmla="*/ 2147483646 w 33"/>
              <a:gd name="T63" fmla="*/ 2147483646 h 31"/>
              <a:gd name="T64" fmla="*/ 2147483646 w 33"/>
              <a:gd name="T65" fmla="*/ 2147483646 h 31"/>
              <a:gd name="T66" fmla="*/ 2147483646 w 33"/>
              <a:gd name="T67" fmla="*/ 2147483646 h 31"/>
              <a:gd name="T68" fmla="*/ 2147483646 w 33"/>
              <a:gd name="T69" fmla="*/ 2147483646 h 31"/>
              <a:gd name="T70" fmla="*/ 2147483646 w 33"/>
              <a:gd name="T71" fmla="*/ 2147483646 h 31"/>
              <a:gd name="T72" fmla="*/ 2147483646 w 33"/>
              <a:gd name="T73" fmla="*/ 2147483646 h 31"/>
              <a:gd name="T74" fmla="*/ 0 w 33"/>
              <a:gd name="T75" fmla="*/ 2147483646 h 3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33" h="31">
                <a:moveTo>
                  <a:pt x="6" y="0"/>
                </a:moveTo>
                <a:cubicBezTo>
                  <a:pt x="5" y="0"/>
                  <a:pt x="3" y="2"/>
                  <a:pt x="3" y="3"/>
                </a:cubicBezTo>
                <a:cubicBezTo>
                  <a:pt x="3" y="5"/>
                  <a:pt x="5" y="7"/>
                  <a:pt x="6" y="7"/>
                </a:cubicBezTo>
                <a:cubicBezTo>
                  <a:pt x="8" y="7"/>
                  <a:pt x="10" y="5"/>
                  <a:pt x="10" y="3"/>
                </a:cubicBezTo>
                <a:cubicBezTo>
                  <a:pt x="10" y="2"/>
                  <a:pt x="8" y="0"/>
                  <a:pt x="6" y="0"/>
                </a:cubicBezTo>
                <a:close/>
                <a:moveTo>
                  <a:pt x="14" y="15"/>
                </a:moveTo>
                <a:cubicBezTo>
                  <a:pt x="17" y="14"/>
                  <a:pt x="17" y="14"/>
                  <a:pt x="17" y="14"/>
                </a:cubicBezTo>
                <a:cubicBezTo>
                  <a:pt x="18" y="14"/>
                  <a:pt x="18" y="14"/>
                  <a:pt x="18" y="14"/>
                </a:cubicBezTo>
                <a:cubicBezTo>
                  <a:pt x="18" y="14"/>
                  <a:pt x="18" y="14"/>
                  <a:pt x="18" y="14"/>
                </a:cubicBezTo>
                <a:cubicBezTo>
                  <a:pt x="20" y="16"/>
                  <a:pt x="20" y="16"/>
                  <a:pt x="20" y="16"/>
                </a:cubicBezTo>
                <a:cubicBezTo>
                  <a:pt x="22" y="10"/>
                  <a:pt x="22" y="10"/>
                  <a:pt x="22" y="10"/>
                </a:cubicBezTo>
                <a:cubicBezTo>
                  <a:pt x="23" y="9"/>
                  <a:pt x="23" y="9"/>
                  <a:pt x="23" y="9"/>
                </a:cubicBezTo>
                <a:cubicBezTo>
                  <a:pt x="23" y="10"/>
                  <a:pt x="23" y="10"/>
                  <a:pt x="23" y="10"/>
                </a:cubicBezTo>
                <a:cubicBezTo>
                  <a:pt x="25" y="12"/>
                  <a:pt x="25" y="12"/>
                  <a:pt x="25" y="12"/>
                </a:cubicBezTo>
                <a:cubicBezTo>
                  <a:pt x="28" y="7"/>
                  <a:pt x="28" y="7"/>
                  <a:pt x="28" y="7"/>
                </a:cubicBezTo>
                <a:cubicBezTo>
                  <a:pt x="29" y="8"/>
                  <a:pt x="29" y="8"/>
                  <a:pt x="29" y="8"/>
                </a:cubicBezTo>
                <a:cubicBezTo>
                  <a:pt x="26" y="13"/>
                  <a:pt x="26" y="13"/>
                  <a:pt x="26" y="13"/>
                </a:cubicBezTo>
                <a:cubicBezTo>
                  <a:pt x="25" y="14"/>
                  <a:pt x="25" y="14"/>
                  <a:pt x="25" y="14"/>
                </a:cubicBezTo>
                <a:cubicBezTo>
                  <a:pt x="25" y="13"/>
                  <a:pt x="25" y="13"/>
                  <a:pt x="25" y="13"/>
                </a:cubicBezTo>
                <a:cubicBezTo>
                  <a:pt x="23" y="11"/>
                  <a:pt x="23" y="11"/>
                  <a:pt x="23" y="11"/>
                </a:cubicBezTo>
                <a:cubicBezTo>
                  <a:pt x="21" y="17"/>
                  <a:pt x="21" y="17"/>
                  <a:pt x="21" y="17"/>
                </a:cubicBezTo>
                <a:cubicBezTo>
                  <a:pt x="21" y="17"/>
                  <a:pt x="21" y="17"/>
                  <a:pt x="21" y="17"/>
                </a:cubicBezTo>
                <a:cubicBezTo>
                  <a:pt x="20" y="17"/>
                  <a:pt x="20" y="17"/>
                  <a:pt x="20" y="17"/>
                </a:cubicBezTo>
                <a:cubicBezTo>
                  <a:pt x="18" y="15"/>
                  <a:pt x="18" y="15"/>
                  <a:pt x="18" y="15"/>
                </a:cubicBezTo>
                <a:cubicBezTo>
                  <a:pt x="15" y="16"/>
                  <a:pt x="15" y="16"/>
                  <a:pt x="15" y="16"/>
                </a:cubicBezTo>
                <a:cubicBezTo>
                  <a:pt x="14" y="15"/>
                  <a:pt x="14" y="15"/>
                  <a:pt x="14" y="15"/>
                </a:cubicBezTo>
                <a:close/>
                <a:moveTo>
                  <a:pt x="15" y="29"/>
                </a:moveTo>
                <a:cubicBezTo>
                  <a:pt x="26" y="29"/>
                  <a:pt x="26" y="29"/>
                  <a:pt x="26" y="29"/>
                </a:cubicBezTo>
                <a:cubicBezTo>
                  <a:pt x="26" y="31"/>
                  <a:pt x="26" y="31"/>
                  <a:pt x="26" y="31"/>
                </a:cubicBezTo>
                <a:cubicBezTo>
                  <a:pt x="15" y="31"/>
                  <a:pt x="15" y="31"/>
                  <a:pt x="15" y="31"/>
                </a:cubicBezTo>
                <a:cubicBezTo>
                  <a:pt x="15" y="29"/>
                  <a:pt x="15" y="29"/>
                  <a:pt x="15" y="29"/>
                </a:cubicBezTo>
                <a:close/>
                <a:moveTo>
                  <a:pt x="22" y="23"/>
                </a:moveTo>
                <a:cubicBezTo>
                  <a:pt x="32" y="23"/>
                  <a:pt x="32" y="23"/>
                  <a:pt x="32" y="23"/>
                </a:cubicBezTo>
                <a:cubicBezTo>
                  <a:pt x="33" y="23"/>
                  <a:pt x="33" y="23"/>
                  <a:pt x="33" y="23"/>
                </a:cubicBezTo>
                <a:cubicBezTo>
                  <a:pt x="33" y="22"/>
                  <a:pt x="33" y="22"/>
                  <a:pt x="33" y="22"/>
                </a:cubicBezTo>
                <a:cubicBezTo>
                  <a:pt x="33" y="2"/>
                  <a:pt x="33" y="2"/>
                  <a:pt x="33" y="2"/>
                </a:cubicBezTo>
                <a:cubicBezTo>
                  <a:pt x="33" y="1"/>
                  <a:pt x="33" y="1"/>
                  <a:pt x="33" y="1"/>
                </a:cubicBezTo>
                <a:cubicBezTo>
                  <a:pt x="32" y="1"/>
                  <a:pt x="32" y="1"/>
                  <a:pt x="32" y="1"/>
                </a:cubicBezTo>
                <a:cubicBezTo>
                  <a:pt x="12" y="1"/>
                  <a:pt x="12" y="1"/>
                  <a:pt x="12" y="1"/>
                </a:cubicBezTo>
                <a:cubicBezTo>
                  <a:pt x="12" y="3"/>
                  <a:pt x="12" y="3"/>
                  <a:pt x="12" y="3"/>
                </a:cubicBezTo>
                <a:cubicBezTo>
                  <a:pt x="31" y="3"/>
                  <a:pt x="31" y="3"/>
                  <a:pt x="31" y="3"/>
                </a:cubicBezTo>
                <a:cubicBezTo>
                  <a:pt x="31" y="21"/>
                  <a:pt x="31" y="21"/>
                  <a:pt x="31" y="21"/>
                </a:cubicBezTo>
                <a:cubicBezTo>
                  <a:pt x="13" y="21"/>
                  <a:pt x="13" y="21"/>
                  <a:pt x="13" y="21"/>
                </a:cubicBezTo>
                <a:cubicBezTo>
                  <a:pt x="13" y="23"/>
                  <a:pt x="13" y="23"/>
                  <a:pt x="13" y="23"/>
                </a:cubicBezTo>
                <a:cubicBezTo>
                  <a:pt x="19" y="23"/>
                  <a:pt x="19" y="23"/>
                  <a:pt x="19" y="23"/>
                </a:cubicBezTo>
                <a:cubicBezTo>
                  <a:pt x="19" y="29"/>
                  <a:pt x="19" y="29"/>
                  <a:pt x="19" y="29"/>
                </a:cubicBezTo>
                <a:cubicBezTo>
                  <a:pt x="22" y="29"/>
                  <a:pt x="22" y="29"/>
                  <a:pt x="22" y="29"/>
                </a:cubicBezTo>
                <a:cubicBezTo>
                  <a:pt x="22" y="23"/>
                  <a:pt x="22" y="23"/>
                  <a:pt x="22" y="23"/>
                </a:cubicBezTo>
                <a:close/>
                <a:moveTo>
                  <a:pt x="0" y="17"/>
                </a:moveTo>
                <a:cubicBezTo>
                  <a:pt x="3" y="19"/>
                  <a:pt x="3" y="19"/>
                  <a:pt x="3" y="19"/>
                </a:cubicBezTo>
                <a:cubicBezTo>
                  <a:pt x="2" y="31"/>
                  <a:pt x="2" y="31"/>
                  <a:pt x="2" y="31"/>
                </a:cubicBezTo>
                <a:cubicBezTo>
                  <a:pt x="5" y="31"/>
                  <a:pt x="5" y="31"/>
                  <a:pt x="5" y="31"/>
                </a:cubicBezTo>
                <a:cubicBezTo>
                  <a:pt x="6" y="21"/>
                  <a:pt x="6" y="21"/>
                  <a:pt x="6" y="21"/>
                </a:cubicBezTo>
                <a:cubicBezTo>
                  <a:pt x="7" y="21"/>
                  <a:pt x="7" y="21"/>
                  <a:pt x="7" y="21"/>
                </a:cubicBezTo>
                <a:cubicBezTo>
                  <a:pt x="8" y="31"/>
                  <a:pt x="8" y="31"/>
                  <a:pt x="8" y="31"/>
                </a:cubicBezTo>
                <a:cubicBezTo>
                  <a:pt x="11" y="31"/>
                  <a:pt x="11" y="31"/>
                  <a:pt x="11" y="31"/>
                </a:cubicBezTo>
                <a:cubicBezTo>
                  <a:pt x="10" y="19"/>
                  <a:pt x="10" y="19"/>
                  <a:pt x="10" y="19"/>
                </a:cubicBezTo>
                <a:cubicBezTo>
                  <a:pt x="10" y="11"/>
                  <a:pt x="10" y="11"/>
                  <a:pt x="10" y="11"/>
                </a:cubicBezTo>
                <a:cubicBezTo>
                  <a:pt x="17" y="11"/>
                  <a:pt x="17" y="11"/>
                  <a:pt x="17" y="11"/>
                </a:cubicBezTo>
                <a:cubicBezTo>
                  <a:pt x="19" y="8"/>
                  <a:pt x="19" y="8"/>
                  <a:pt x="19" y="8"/>
                </a:cubicBezTo>
                <a:cubicBezTo>
                  <a:pt x="11" y="8"/>
                  <a:pt x="11" y="8"/>
                  <a:pt x="11" y="8"/>
                </a:cubicBezTo>
                <a:cubicBezTo>
                  <a:pt x="7" y="8"/>
                  <a:pt x="7" y="8"/>
                  <a:pt x="7" y="8"/>
                </a:cubicBezTo>
                <a:cubicBezTo>
                  <a:pt x="7" y="8"/>
                  <a:pt x="7" y="8"/>
                  <a:pt x="7" y="8"/>
                </a:cubicBezTo>
                <a:cubicBezTo>
                  <a:pt x="7" y="9"/>
                  <a:pt x="7" y="9"/>
                  <a:pt x="7" y="9"/>
                </a:cubicBezTo>
                <a:cubicBezTo>
                  <a:pt x="8" y="15"/>
                  <a:pt x="8" y="15"/>
                  <a:pt x="8" y="15"/>
                </a:cubicBezTo>
                <a:cubicBezTo>
                  <a:pt x="6" y="16"/>
                  <a:pt x="6" y="16"/>
                  <a:pt x="6" y="16"/>
                </a:cubicBezTo>
                <a:cubicBezTo>
                  <a:pt x="6" y="16"/>
                  <a:pt x="6" y="16"/>
                  <a:pt x="6" y="16"/>
                </a:cubicBezTo>
                <a:cubicBezTo>
                  <a:pt x="6" y="16"/>
                  <a:pt x="6" y="16"/>
                  <a:pt x="6" y="16"/>
                </a:cubicBezTo>
                <a:cubicBezTo>
                  <a:pt x="6" y="16"/>
                  <a:pt x="6" y="16"/>
                  <a:pt x="6" y="16"/>
                </a:cubicBezTo>
                <a:cubicBezTo>
                  <a:pt x="6" y="16"/>
                  <a:pt x="6" y="16"/>
                  <a:pt x="6" y="16"/>
                </a:cubicBezTo>
                <a:cubicBezTo>
                  <a:pt x="5" y="15"/>
                  <a:pt x="5" y="15"/>
                  <a:pt x="5" y="15"/>
                </a:cubicBezTo>
                <a:cubicBezTo>
                  <a:pt x="6" y="9"/>
                  <a:pt x="6" y="9"/>
                  <a:pt x="6" y="9"/>
                </a:cubicBezTo>
                <a:cubicBezTo>
                  <a:pt x="6" y="8"/>
                  <a:pt x="6" y="8"/>
                  <a:pt x="6" y="8"/>
                </a:cubicBezTo>
                <a:cubicBezTo>
                  <a:pt x="6" y="8"/>
                  <a:pt x="6" y="8"/>
                  <a:pt x="6" y="8"/>
                </a:cubicBezTo>
                <a:cubicBezTo>
                  <a:pt x="2" y="8"/>
                  <a:pt x="2" y="8"/>
                  <a:pt x="2" y="8"/>
                </a:cubicBezTo>
                <a:lnTo>
                  <a:pt x="0" y="17"/>
                </a:lnTo>
                <a:close/>
              </a:path>
            </a:pathLst>
          </a:custGeom>
          <a:solidFill>
            <a:schemeClr val="bg1">
              <a:alpha val="79999"/>
            </a:schemeClr>
          </a:solidFill>
          <a:ln>
            <a:noFill/>
          </a:ln>
          <a:extLst>
            <a:ext uri="{91240B29-F687-4F45-9708-019B960494DF}">
              <a14:hiddenLine xmlns:a14="http://schemas.microsoft.com/office/drawing/2010/main" xmlns="" w="9525">
                <a:solidFill>
                  <a:srgbClr val="000000"/>
                </a:solidFill>
                <a:round/>
              </a14:hiddenLine>
            </a:ext>
          </a:extLst>
        </p:spPr>
        <p:txBody>
          <a:bodyPr/>
          <a:lstStyle/>
          <a:p>
            <a:endParaRPr lang="zh-CN" altLang="en-US"/>
          </a:p>
        </p:txBody>
      </p:sp>
      <p:sp>
        <p:nvSpPr>
          <p:cNvPr id="208" name="TextBox 1"/>
          <p:cNvSpPr txBox="1">
            <a:spLocks noChangeArrowheads="1"/>
          </p:cNvSpPr>
          <p:nvPr/>
        </p:nvSpPr>
        <p:spPr bwMode="auto">
          <a:xfrm>
            <a:off x="8189595" y="2656840"/>
            <a:ext cx="2689225" cy="7067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2000">
                <a:solidFill>
                  <a:schemeClr val="bg1"/>
                </a:solidFill>
                <a:latin typeface="Times New Roman" panose="02020603050405020304" charset="0"/>
                <a:cs typeface="Times New Roman" panose="02020603050405020304" charset="0"/>
              </a:rPr>
              <a:t>Evaluate Convolutional Network</a:t>
            </a:r>
          </a:p>
        </p:txBody>
      </p:sp>
      <p:sp>
        <p:nvSpPr>
          <p:cNvPr id="210" name="正五边形 209"/>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29713" name="图片 11"/>
          <p:cNvPicPr>
            <a:picLocks noChangeAspect="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13" name="文本框 212"/>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6" cstate="print"/>
          <a:stretch>
            <a:fillRect/>
          </a:stretch>
        </p:blipFill>
        <p:spPr>
          <a:xfrm>
            <a:off x="9787255" y="24130"/>
            <a:ext cx="668020" cy="651510"/>
          </a:xfrm>
          <a:prstGeom prst="pentagon">
            <a:avLst/>
          </a:prstGeom>
        </p:spPr>
      </p:pic>
      <p:sp>
        <p:nvSpPr>
          <p:cNvPr id="6"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pic>
        <p:nvPicPr>
          <p:cNvPr id="3" name="图片 2"/>
          <p:cNvPicPr>
            <a:picLocks noChangeAspect="1"/>
          </p:cNvPicPr>
          <p:nvPr/>
        </p:nvPicPr>
        <p:blipFill>
          <a:blip r:embed="rId7" cstate="print">
            <a:extLst>
              <a:ext uri="{BEBA8EAE-BF5A-486C-A8C5-ECC9F3942E4B}">
                <a14:imgProps xmlns:a14="http://schemas.microsoft.com/office/drawing/2010/main" xmlns="">
                  <a14:imgLayer r:embed="rId8"/>
                </a14:imgProps>
              </a:ext>
            </a:extLst>
          </a:blip>
          <a:srcRect/>
          <a:stretch>
            <a:fillRect/>
          </a:stretch>
        </p:blipFill>
        <p:spPr>
          <a:xfrm>
            <a:off x="592455" y="3842385"/>
            <a:ext cx="3347720" cy="2896235"/>
          </a:xfrm>
          <a:prstGeom prst="rect">
            <a:avLst/>
          </a:prstGeom>
        </p:spPr>
      </p:pic>
    </p:spTree>
    <p:custDataLst>
      <p:tags r:id="rId1"/>
    </p:custDataLst>
  </p:cSld>
  <p:clrMapOvr>
    <a:masterClrMapping/>
  </p:clrMapOvr>
  <p:transition spd="slow" advClick="0"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3"/>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Effect transition="in" filter="fade">
                                      <p:cBhvr>
                                        <p:cTn id="9" dur="500"/>
                                        <p:tgtEl>
                                          <p:spTgt spid="4"/>
                                        </p:tgtEl>
                                      </p:cBhvr>
                                    </p:animEffect>
                                  </p:childTnLst>
                                </p:cTn>
                              </p:par>
                            </p:childTnLst>
                          </p:cTn>
                        </p:par>
                        <p:par>
                          <p:cTn id="10" fill="hold">
                            <p:stCondLst>
                              <p:cond delay="700"/>
                            </p:stCondLst>
                            <p:childTnLst>
                              <p:par>
                                <p:cTn id="11" presetID="42" presetClass="entr" presetSubtype="0" fill="hold" nodeType="afterEffect">
                                  <p:stCondLst>
                                    <p:cond delay="0"/>
                                  </p:stCondLst>
                                  <p:childTnLst>
                                    <p:set>
                                      <p:cBhvr>
                                        <p:cTn id="12" dur="1" fill="hold">
                                          <p:stCondLst>
                                            <p:cond delay="0"/>
                                          </p:stCondLst>
                                        </p:cTn>
                                        <p:tgtEl>
                                          <p:spTgt spid="191"/>
                                        </p:tgtEl>
                                        <p:attrNameLst>
                                          <p:attrName>style.visibility</p:attrName>
                                        </p:attrNameLst>
                                      </p:cBhvr>
                                      <p:to>
                                        <p:strVal val="visible"/>
                                      </p:to>
                                    </p:set>
                                    <p:animEffect transition="in" filter="fade">
                                      <p:cBhvr>
                                        <p:cTn id="13" dur="500"/>
                                        <p:tgtEl>
                                          <p:spTgt spid="191"/>
                                        </p:tgtEl>
                                      </p:cBhvr>
                                    </p:animEffect>
                                    <p:anim calcmode="lin" valueType="num">
                                      <p:cBhvr>
                                        <p:cTn id="14" dur="500" fill="hold"/>
                                        <p:tgtEl>
                                          <p:spTgt spid="191"/>
                                        </p:tgtEl>
                                        <p:attrNameLst>
                                          <p:attrName>ppt_x</p:attrName>
                                        </p:attrNameLst>
                                      </p:cBhvr>
                                      <p:tavLst>
                                        <p:tav tm="0">
                                          <p:val>
                                            <p:strVal val="#ppt_x"/>
                                          </p:val>
                                        </p:tav>
                                        <p:tav tm="100000">
                                          <p:val>
                                            <p:strVal val="#ppt_x"/>
                                          </p:val>
                                        </p:tav>
                                      </p:tavLst>
                                    </p:anim>
                                    <p:anim calcmode="lin" valueType="num">
                                      <p:cBhvr>
                                        <p:cTn id="15" dur="500" fill="hold"/>
                                        <p:tgtEl>
                                          <p:spTgt spid="191"/>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200"/>
                                  </p:stCondLst>
                                  <p:childTnLst>
                                    <p:set>
                                      <p:cBhvr>
                                        <p:cTn id="17" dur="1" fill="hold">
                                          <p:stCondLst>
                                            <p:cond delay="0"/>
                                          </p:stCondLst>
                                        </p:cTn>
                                        <p:tgtEl>
                                          <p:spTgt spid="194"/>
                                        </p:tgtEl>
                                        <p:attrNameLst>
                                          <p:attrName>style.visibility</p:attrName>
                                        </p:attrNameLst>
                                      </p:cBhvr>
                                      <p:to>
                                        <p:strVal val="visible"/>
                                      </p:to>
                                    </p:set>
                                    <p:animEffect transition="in" filter="fade">
                                      <p:cBhvr>
                                        <p:cTn id="18" dur="500"/>
                                        <p:tgtEl>
                                          <p:spTgt spid="194"/>
                                        </p:tgtEl>
                                      </p:cBhvr>
                                    </p:animEffect>
                                    <p:anim calcmode="lin" valueType="num">
                                      <p:cBhvr>
                                        <p:cTn id="19" dur="500" fill="hold"/>
                                        <p:tgtEl>
                                          <p:spTgt spid="194"/>
                                        </p:tgtEl>
                                        <p:attrNameLst>
                                          <p:attrName>ppt_x</p:attrName>
                                        </p:attrNameLst>
                                      </p:cBhvr>
                                      <p:tavLst>
                                        <p:tav tm="0">
                                          <p:val>
                                            <p:strVal val="#ppt_x"/>
                                          </p:val>
                                        </p:tav>
                                        <p:tav tm="100000">
                                          <p:val>
                                            <p:strVal val="#ppt_x"/>
                                          </p:val>
                                        </p:tav>
                                      </p:tavLst>
                                    </p:anim>
                                    <p:anim calcmode="lin" valueType="num">
                                      <p:cBhvr>
                                        <p:cTn id="20" dur="500" fill="hold"/>
                                        <p:tgtEl>
                                          <p:spTgt spid="194"/>
                                        </p:tgtEl>
                                        <p:attrNameLst>
                                          <p:attrName>ppt_y</p:attrName>
                                        </p:attrNameLst>
                                      </p:cBhvr>
                                      <p:tavLst>
                                        <p:tav tm="0">
                                          <p:val>
                                            <p:strVal val="#ppt_y+.1"/>
                                          </p:val>
                                        </p:tav>
                                        <p:tav tm="100000">
                                          <p:val>
                                            <p:strVal val="#ppt_y"/>
                                          </p:val>
                                        </p:tav>
                                      </p:tavLst>
                                    </p:anim>
                                  </p:childTnLst>
                                </p:cTn>
                              </p:par>
                              <p:par>
                                <p:cTn id="21" presetID="22" presetClass="entr" presetSubtype="8" fill="hold" nodeType="withEffect">
                                  <p:stCondLst>
                                    <p:cond delay="0"/>
                                  </p:stCondLst>
                                  <p:childTnLst>
                                    <p:set>
                                      <p:cBhvr>
                                        <p:cTn id="22" dur="1" fill="hold">
                                          <p:stCondLst>
                                            <p:cond delay="0"/>
                                          </p:stCondLst>
                                        </p:cTn>
                                        <p:tgtEl>
                                          <p:spTgt spid="206"/>
                                        </p:tgtEl>
                                        <p:attrNameLst>
                                          <p:attrName>style.visibility</p:attrName>
                                        </p:attrNameLst>
                                      </p:cBhvr>
                                      <p:to>
                                        <p:strVal val="visible"/>
                                      </p:to>
                                    </p:set>
                                    <p:animEffect transition="in" filter="wipe(left)">
                                      <p:cBhvr>
                                        <p:cTn id="23" dur="500"/>
                                        <p:tgtEl>
                                          <p:spTgt spid="206"/>
                                        </p:tgtEl>
                                      </p:cBhvr>
                                    </p:animEffect>
                                  </p:childTnLst>
                                </p:cTn>
                              </p:par>
                              <p:par>
                                <p:cTn id="24" presetID="22" presetClass="entr" presetSubtype="8" fill="hold" nodeType="withEffect">
                                  <p:stCondLst>
                                    <p:cond delay="0"/>
                                  </p:stCondLst>
                                  <p:childTnLst>
                                    <p:set>
                                      <p:cBhvr>
                                        <p:cTn id="25" dur="1" fill="hold">
                                          <p:stCondLst>
                                            <p:cond delay="0"/>
                                          </p:stCondLst>
                                        </p:cTn>
                                        <p:tgtEl>
                                          <p:spTgt spid="204"/>
                                        </p:tgtEl>
                                        <p:attrNameLst>
                                          <p:attrName>style.visibility</p:attrName>
                                        </p:attrNameLst>
                                      </p:cBhvr>
                                      <p:to>
                                        <p:strVal val="visible"/>
                                      </p:to>
                                    </p:set>
                                    <p:animEffect transition="in" filter="wipe(left)">
                                      <p:cBhvr>
                                        <p:cTn id="26" dur="500"/>
                                        <p:tgtEl>
                                          <p:spTgt spid="204"/>
                                        </p:tgtEl>
                                      </p:cBhvr>
                                    </p:animEffect>
                                  </p:childTnLst>
                                </p:cTn>
                              </p:par>
                            </p:childTnLst>
                          </p:cTn>
                        </p:par>
                        <p:par>
                          <p:cTn id="27" fill="hold">
                            <p:stCondLst>
                              <p:cond delay="1200"/>
                            </p:stCondLst>
                            <p:childTnLst>
                              <p:par>
                                <p:cTn id="28" presetID="23" presetClass="entr" presetSubtype="32" fill="hold" grpId="0" nodeType="afterEffect">
                                  <p:stCondLst>
                                    <p:cond delay="0"/>
                                  </p:stCondLst>
                                  <p:childTnLst>
                                    <p:set>
                                      <p:cBhvr>
                                        <p:cTn id="29" dur="1" fill="hold">
                                          <p:stCondLst>
                                            <p:cond delay="0"/>
                                          </p:stCondLst>
                                        </p:cTn>
                                        <p:tgtEl>
                                          <p:spTgt spid="207"/>
                                        </p:tgtEl>
                                        <p:attrNameLst>
                                          <p:attrName>style.visibility</p:attrName>
                                        </p:attrNameLst>
                                      </p:cBhvr>
                                      <p:to>
                                        <p:strVal val="visible"/>
                                      </p:to>
                                    </p:set>
                                    <p:anim calcmode="lin" valueType="num">
                                      <p:cBhvr>
                                        <p:cTn id="30" dur="500" fill="hold"/>
                                        <p:tgtEl>
                                          <p:spTgt spid="207"/>
                                        </p:tgtEl>
                                        <p:attrNameLst>
                                          <p:attrName>ppt_w</p:attrName>
                                        </p:attrNameLst>
                                      </p:cBhvr>
                                      <p:tavLst>
                                        <p:tav tm="0">
                                          <p:val>
                                            <p:strVal val="4*#ppt_w"/>
                                          </p:val>
                                        </p:tav>
                                        <p:tav tm="100000">
                                          <p:val>
                                            <p:strVal val="#ppt_w"/>
                                          </p:val>
                                        </p:tav>
                                      </p:tavLst>
                                    </p:anim>
                                    <p:anim calcmode="lin" valueType="num">
                                      <p:cBhvr>
                                        <p:cTn id="31" dur="500" fill="hold"/>
                                        <p:tgtEl>
                                          <p:spTgt spid="207"/>
                                        </p:tgtEl>
                                        <p:attrNameLst>
                                          <p:attrName>ppt_h</p:attrName>
                                        </p:attrNameLst>
                                      </p:cBhvr>
                                      <p:tavLst>
                                        <p:tav tm="0">
                                          <p:val>
                                            <p:strVal val="4*#ppt_h"/>
                                          </p:val>
                                        </p:tav>
                                        <p:tav tm="100000">
                                          <p:val>
                                            <p:strVal val="#ppt_h"/>
                                          </p:val>
                                        </p:tav>
                                      </p:tavLst>
                                    </p:anim>
                                  </p:childTnLst>
                                </p:cTn>
                              </p:par>
                            </p:childTnLst>
                          </p:cTn>
                        </p:par>
                        <p:par>
                          <p:cTn id="32" fill="hold">
                            <p:stCondLst>
                              <p:cond delay="1700"/>
                            </p:stCondLst>
                            <p:childTnLst>
                              <p:par>
                                <p:cTn id="33" presetID="42" presetClass="entr" presetSubtype="0" fill="hold" grpId="0" nodeType="afterEffect">
                                  <p:stCondLst>
                                    <p:cond delay="0"/>
                                  </p:stCondLst>
                                  <p:childTnLst>
                                    <p:set>
                                      <p:cBhvr>
                                        <p:cTn id="34" dur="1" fill="hold">
                                          <p:stCondLst>
                                            <p:cond delay="0"/>
                                          </p:stCondLst>
                                        </p:cTn>
                                        <p:tgtEl>
                                          <p:spTgt spid="208"/>
                                        </p:tgtEl>
                                        <p:attrNameLst>
                                          <p:attrName>style.visibility</p:attrName>
                                        </p:attrNameLst>
                                      </p:cBhvr>
                                      <p:to>
                                        <p:strVal val="visible"/>
                                      </p:to>
                                    </p:set>
                                    <p:animEffect transition="in" filter="fade">
                                      <p:cBhvr>
                                        <p:cTn id="35" dur="500"/>
                                        <p:tgtEl>
                                          <p:spTgt spid="208"/>
                                        </p:tgtEl>
                                      </p:cBhvr>
                                    </p:animEffect>
                                    <p:anim calcmode="lin" valueType="num">
                                      <p:cBhvr>
                                        <p:cTn id="36" dur="500" fill="hold"/>
                                        <p:tgtEl>
                                          <p:spTgt spid="208"/>
                                        </p:tgtEl>
                                        <p:attrNameLst>
                                          <p:attrName>ppt_x</p:attrName>
                                        </p:attrNameLst>
                                      </p:cBhvr>
                                      <p:tavLst>
                                        <p:tav tm="0">
                                          <p:val>
                                            <p:strVal val="#ppt_x"/>
                                          </p:val>
                                        </p:tav>
                                        <p:tav tm="100000">
                                          <p:val>
                                            <p:strVal val="#ppt_x"/>
                                          </p:val>
                                        </p:tav>
                                      </p:tavLst>
                                    </p:anim>
                                    <p:anim calcmode="lin" valueType="num">
                                      <p:cBhvr>
                                        <p:cTn id="37" dur="500" fill="hold"/>
                                        <p:tgtEl>
                                          <p:spTgt spid="20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07" grpId="0" bldLvl="0" animBg="1"/>
      <p:bldP spid="20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a:solidFill>
                  <a:schemeClr val="bg1"/>
                </a:solidFill>
                <a:latin typeface="Verdana" panose="020B0604030504040204" pitchFamily="34" charset="0"/>
              </a:rPr>
              <a:t>Result</a:t>
            </a:r>
            <a:endParaRPr lang="zh-CN" altLang="en-US" sz="32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5" name="椭圆 4"/>
          <p:cNvSpPr/>
          <p:nvPr/>
        </p:nvSpPr>
        <p:spPr>
          <a:xfrm>
            <a:off x="1694180" y="692150"/>
            <a:ext cx="5255260" cy="5226050"/>
          </a:xfrm>
          <a:prstGeom prst="ellipse">
            <a:avLst/>
          </a:prstGeom>
          <a:solidFill>
            <a:schemeClr val="bg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59" name="组合 58"/>
          <p:cNvGrpSpPr/>
          <p:nvPr/>
        </p:nvGrpSpPr>
        <p:grpSpPr bwMode="auto">
          <a:xfrm>
            <a:off x="937578" y="3899853"/>
            <a:ext cx="650875" cy="650875"/>
            <a:chOff x="698235" y="4580649"/>
            <a:chExt cx="651089" cy="651089"/>
          </a:xfrm>
        </p:grpSpPr>
        <p:sp>
          <p:nvSpPr>
            <p:cNvPr id="60" name="椭圆 59"/>
            <p:cNvSpPr/>
            <p:nvPr/>
          </p:nvSpPr>
          <p:spPr>
            <a:xfrm>
              <a:off x="698235" y="4580649"/>
              <a:ext cx="651089" cy="651089"/>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8474" name="组合 60"/>
            <p:cNvGrpSpPr/>
            <p:nvPr/>
          </p:nvGrpSpPr>
          <p:grpSpPr bwMode="auto">
            <a:xfrm>
              <a:off x="827050" y="4687326"/>
              <a:ext cx="459619" cy="480304"/>
              <a:chOff x="6583409" y="4631083"/>
              <a:chExt cx="670052" cy="700207"/>
            </a:xfrm>
          </p:grpSpPr>
          <p:sp>
            <p:nvSpPr>
              <p:cNvPr id="62" name="椭圆 3"/>
              <p:cNvSpPr/>
              <p:nvPr/>
            </p:nvSpPr>
            <p:spPr>
              <a:xfrm>
                <a:off x="6932716" y="4790416"/>
                <a:ext cx="321796" cy="321796"/>
              </a:xfrm>
              <a:custGeom>
                <a:avLst/>
                <a:gdLst/>
                <a:ahLst/>
                <a:cxnLst/>
                <a:rect l="l" t="t" r="r" b="b"/>
                <a:pathLst>
                  <a:path w="1322966" h="1322966">
                    <a:moveTo>
                      <a:pt x="661483" y="373451"/>
                    </a:moveTo>
                    <a:cubicBezTo>
                      <a:pt x="502407" y="373451"/>
                      <a:pt x="373451" y="502407"/>
                      <a:pt x="373451" y="661483"/>
                    </a:cubicBezTo>
                    <a:cubicBezTo>
                      <a:pt x="373451" y="820559"/>
                      <a:pt x="502407" y="949515"/>
                      <a:pt x="661483" y="949515"/>
                    </a:cubicBezTo>
                    <a:cubicBezTo>
                      <a:pt x="820559" y="949515"/>
                      <a:pt x="949515" y="820559"/>
                      <a:pt x="949515" y="661483"/>
                    </a:cubicBezTo>
                    <a:cubicBezTo>
                      <a:pt x="949515" y="502407"/>
                      <a:pt x="820559" y="373451"/>
                      <a:pt x="661483" y="373451"/>
                    </a:cubicBezTo>
                    <a:close/>
                    <a:moveTo>
                      <a:pt x="578728" y="0"/>
                    </a:moveTo>
                    <a:lnTo>
                      <a:pt x="744238" y="0"/>
                    </a:lnTo>
                    <a:lnTo>
                      <a:pt x="744238" y="165770"/>
                    </a:lnTo>
                    <a:cubicBezTo>
                      <a:pt x="821647" y="178019"/>
                      <a:pt x="893081" y="208069"/>
                      <a:pt x="953964" y="251969"/>
                    </a:cubicBezTo>
                    <a:lnTo>
                      <a:pt x="1070706" y="135227"/>
                    </a:lnTo>
                    <a:lnTo>
                      <a:pt x="1187739" y="252261"/>
                    </a:lnTo>
                    <a:lnTo>
                      <a:pt x="1070997" y="369002"/>
                    </a:lnTo>
                    <a:cubicBezTo>
                      <a:pt x="1114897" y="429886"/>
                      <a:pt x="1144947" y="501319"/>
                      <a:pt x="1157197" y="578728"/>
                    </a:cubicBezTo>
                    <a:lnTo>
                      <a:pt x="1322966" y="578728"/>
                    </a:lnTo>
                    <a:lnTo>
                      <a:pt x="1322966" y="744238"/>
                    </a:lnTo>
                    <a:lnTo>
                      <a:pt x="1157197" y="744238"/>
                    </a:lnTo>
                    <a:cubicBezTo>
                      <a:pt x="1144947" y="821647"/>
                      <a:pt x="1114897" y="893081"/>
                      <a:pt x="1070997" y="953964"/>
                    </a:cubicBezTo>
                    <a:lnTo>
                      <a:pt x="1187739" y="1070706"/>
                    </a:lnTo>
                    <a:lnTo>
                      <a:pt x="1070706" y="1187739"/>
                    </a:lnTo>
                    <a:lnTo>
                      <a:pt x="953964" y="1070997"/>
                    </a:lnTo>
                    <a:cubicBezTo>
                      <a:pt x="893081" y="1114897"/>
                      <a:pt x="821647" y="1144947"/>
                      <a:pt x="744238" y="1157197"/>
                    </a:cubicBezTo>
                    <a:lnTo>
                      <a:pt x="744238" y="1322966"/>
                    </a:lnTo>
                    <a:lnTo>
                      <a:pt x="578728" y="1322966"/>
                    </a:lnTo>
                    <a:lnTo>
                      <a:pt x="578728" y="1157197"/>
                    </a:lnTo>
                    <a:cubicBezTo>
                      <a:pt x="501319" y="1144947"/>
                      <a:pt x="429886" y="1114897"/>
                      <a:pt x="369002" y="1070997"/>
                    </a:cubicBezTo>
                    <a:lnTo>
                      <a:pt x="252261" y="1187739"/>
                    </a:lnTo>
                    <a:lnTo>
                      <a:pt x="135227" y="1070706"/>
                    </a:lnTo>
                    <a:lnTo>
                      <a:pt x="251969" y="953964"/>
                    </a:lnTo>
                    <a:cubicBezTo>
                      <a:pt x="208069" y="893081"/>
                      <a:pt x="178019" y="821647"/>
                      <a:pt x="165770" y="744238"/>
                    </a:cubicBezTo>
                    <a:lnTo>
                      <a:pt x="0" y="744238"/>
                    </a:lnTo>
                    <a:lnTo>
                      <a:pt x="0" y="578728"/>
                    </a:lnTo>
                    <a:lnTo>
                      <a:pt x="165770" y="578728"/>
                    </a:lnTo>
                    <a:cubicBezTo>
                      <a:pt x="178019" y="501319"/>
                      <a:pt x="208069" y="429886"/>
                      <a:pt x="251969" y="369002"/>
                    </a:cubicBezTo>
                    <a:lnTo>
                      <a:pt x="135227" y="252261"/>
                    </a:lnTo>
                    <a:lnTo>
                      <a:pt x="252261" y="135227"/>
                    </a:lnTo>
                    <a:lnTo>
                      <a:pt x="369002" y="251969"/>
                    </a:lnTo>
                    <a:cubicBezTo>
                      <a:pt x="429886" y="208069"/>
                      <a:pt x="501319" y="178019"/>
                      <a:pt x="578728" y="16577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3" name="椭圆 3"/>
              <p:cNvSpPr/>
              <p:nvPr/>
            </p:nvSpPr>
            <p:spPr>
              <a:xfrm>
                <a:off x="6617865" y="4952472"/>
                <a:ext cx="379674" cy="379674"/>
              </a:xfrm>
              <a:custGeom>
                <a:avLst/>
                <a:gdLst/>
                <a:ahLst/>
                <a:cxnLst/>
                <a:rect l="l" t="t" r="r" b="b"/>
                <a:pathLst>
                  <a:path w="1322966" h="1322966">
                    <a:moveTo>
                      <a:pt x="661483" y="373451"/>
                    </a:moveTo>
                    <a:cubicBezTo>
                      <a:pt x="502407" y="373451"/>
                      <a:pt x="373451" y="502407"/>
                      <a:pt x="373451" y="661483"/>
                    </a:cubicBezTo>
                    <a:cubicBezTo>
                      <a:pt x="373451" y="820559"/>
                      <a:pt x="502407" y="949515"/>
                      <a:pt x="661483" y="949515"/>
                    </a:cubicBezTo>
                    <a:cubicBezTo>
                      <a:pt x="820559" y="949515"/>
                      <a:pt x="949515" y="820559"/>
                      <a:pt x="949515" y="661483"/>
                    </a:cubicBezTo>
                    <a:cubicBezTo>
                      <a:pt x="949515" y="502407"/>
                      <a:pt x="820559" y="373451"/>
                      <a:pt x="661483" y="373451"/>
                    </a:cubicBezTo>
                    <a:close/>
                    <a:moveTo>
                      <a:pt x="578728" y="0"/>
                    </a:moveTo>
                    <a:lnTo>
                      <a:pt x="744238" y="0"/>
                    </a:lnTo>
                    <a:lnTo>
                      <a:pt x="744238" y="165770"/>
                    </a:lnTo>
                    <a:cubicBezTo>
                      <a:pt x="821647" y="178019"/>
                      <a:pt x="893081" y="208069"/>
                      <a:pt x="953964" y="251969"/>
                    </a:cubicBezTo>
                    <a:lnTo>
                      <a:pt x="1070706" y="135227"/>
                    </a:lnTo>
                    <a:lnTo>
                      <a:pt x="1187739" y="252261"/>
                    </a:lnTo>
                    <a:lnTo>
                      <a:pt x="1070997" y="369002"/>
                    </a:lnTo>
                    <a:cubicBezTo>
                      <a:pt x="1114897" y="429886"/>
                      <a:pt x="1144947" y="501319"/>
                      <a:pt x="1157197" y="578728"/>
                    </a:cubicBezTo>
                    <a:lnTo>
                      <a:pt x="1322966" y="578728"/>
                    </a:lnTo>
                    <a:lnTo>
                      <a:pt x="1322966" y="744238"/>
                    </a:lnTo>
                    <a:lnTo>
                      <a:pt x="1157197" y="744238"/>
                    </a:lnTo>
                    <a:cubicBezTo>
                      <a:pt x="1144947" y="821647"/>
                      <a:pt x="1114897" y="893081"/>
                      <a:pt x="1070997" y="953964"/>
                    </a:cubicBezTo>
                    <a:lnTo>
                      <a:pt x="1187739" y="1070706"/>
                    </a:lnTo>
                    <a:lnTo>
                      <a:pt x="1070706" y="1187739"/>
                    </a:lnTo>
                    <a:lnTo>
                      <a:pt x="953964" y="1070997"/>
                    </a:lnTo>
                    <a:cubicBezTo>
                      <a:pt x="893081" y="1114897"/>
                      <a:pt x="821647" y="1144947"/>
                      <a:pt x="744238" y="1157197"/>
                    </a:cubicBezTo>
                    <a:lnTo>
                      <a:pt x="744238" y="1322966"/>
                    </a:lnTo>
                    <a:lnTo>
                      <a:pt x="578728" y="1322966"/>
                    </a:lnTo>
                    <a:lnTo>
                      <a:pt x="578728" y="1157197"/>
                    </a:lnTo>
                    <a:cubicBezTo>
                      <a:pt x="501319" y="1144947"/>
                      <a:pt x="429886" y="1114897"/>
                      <a:pt x="369002" y="1070997"/>
                    </a:cubicBezTo>
                    <a:lnTo>
                      <a:pt x="252261" y="1187739"/>
                    </a:lnTo>
                    <a:lnTo>
                      <a:pt x="135227" y="1070706"/>
                    </a:lnTo>
                    <a:lnTo>
                      <a:pt x="251969" y="953964"/>
                    </a:lnTo>
                    <a:cubicBezTo>
                      <a:pt x="208069" y="893081"/>
                      <a:pt x="178019" y="821647"/>
                      <a:pt x="165770" y="744238"/>
                    </a:cubicBezTo>
                    <a:lnTo>
                      <a:pt x="0" y="744238"/>
                    </a:lnTo>
                    <a:lnTo>
                      <a:pt x="0" y="578728"/>
                    </a:lnTo>
                    <a:lnTo>
                      <a:pt x="165770" y="578728"/>
                    </a:lnTo>
                    <a:cubicBezTo>
                      <a:pt x="178019" y="501319"/>
                      <a:pt x="208069" y="429886"/>
                      <a:pt x="251969" y="369002"/>
                    </a:cubicBezTo>
                    <a:lnTo>
                      <a:pt x="135227" y="252261"/>
                    </a:lnTo>
                    <a:lnTo>
                      <a:pt x="252261" y="135227"/>
                    </a:lnTo>
                    <a:lnTo>
                      <a:pt x="369002" y="251969"/>
                    </a:lnTo>
                    <a:cubicBezTo>
                      <a:pt x="429886" y="208069"/>
                      <a:pt x="501319" y="178019"/>
                      <a:pt x="578728" y="16577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5" name="椭圆 3"/>
              <p:cNvSpPr/>
              <p:nvPr/>
            </p:nvSpPr>
            <p:spPr>
              <a:xfrm>
                <a:off x="6583138" y="4630675"/>
                <a:ext cx="321798" cy="321797"/>
              </a:xfrm>
              <a:custGeom>
                <a:avLst/>
                <a:gdLst/>
                <a:ahLst/>
                <a:cxnLst/>
                <a:rect l="l" t="t" r="r" b="b"/>
                <a:pathLst>
                  <a:path w="1322966" h="1322966">
                    <a:moveTo>
                      <a:pt x="661483" y="373451"/>
                    </a:moveTo>
                    <a:cubicBezTo>
                      <a:pt x="502407" y="373451"/>
                      <a:pt x="373451" y="502407"/>
                      <a:pt x="373451" y="661483"/>
                    </a:cubicBezTo>
                    <a:cubicBezTo>
                      <a:pt x="373451" y="820559"/>
                      <a:pt x="502407" y="949515"/>
                      <a:pt x="661483" y="949515"/>
                    </a:cubicBezTo>
                    <a:cubicBezTo>
                      <a:pt x="820559" y="949515"/>
                      <a:pt x="949515" y="820559"/>
                      <a:pt x="949515" y="661483"/>
                    </a:cubicBezTo>
                    <a:cubicBezTo>
                      <a:pt x="949515" y="502407"/>
                      <a:pt x="820559" y="373451"/>
                      <a:pt x="661483" y="373451"/>
                    </a:cubicBezTo>
                    <a:close/>
                    <a:moveTo>
                      <a:pt x="578728" y="0"/>
                    </a:moveTo>
                    <a:lnTo>
                      <a:pt x="744238" y="0"/>
                    </a:lnTo>
                    <a:lnTo>
                      <a:pt x="744238" y="165770"/>
                    </a:lnTo>
                    <a:cubicBezTo>
                      <a:pt x="821647" y="178019"/>
                      <a:pt x="893081" y="208069"/>
                      <a:pt x="953964" y="251969"/>
                    </a:cubicBezTo>
                    <a:lnTo>
                      <a:pt x="1070706" y="135227"/>
                    </a:lnTo>
                    <a:lnTo>
                      <a:pt x="1187739" y="252261"/>
                    </a:lnTo>
                    <a:lnTo>
                      <a:pt x="1070997" y="369002"/>
                    </a:lnTo>
                    <a:cubicBezTo>
                      <a:pt x="1114897" y="429886"/>
                      <a:pt x="1144947" y="501319"/>
                      <a:pt x="1157197" y="578728"/>
                    </a:cubicBezTo>
                    <a:lnTo>
                      <a:pt x="1322966" y="578728"/>
                    </a:lnTo>
                    <a:lnTo>
                      <a:pt x="1322966" y="744238"/>
                    </a:lnTo>
                    <a:lnTo>
                      <a:pt x="1157197" y="744238"/>
                    </a:lnTo>
                    <a:cubicBezTo>
                      <a:pt x="1144947" y="821647"/>
                      <a:pt x="1114897" y="893081"/>
                      <a:pt x="1070997" y="953964"/>
                    </a:cubicBezTo>
                    <a:lnTo>
                      <a:pt x="1187739" y="1070706"/>
                    </a:lnTo>
                    <a:lnTo>
                      <a:pt x="1070706" y="1187739"/>
                    </a:lnTo>
                    <a:lnTo>
                      <a:pt x="953964" y="1070997"/>
                    </a:lnTo>
                    <a:cubicBezTo>
                      <a:pt x="893081" y="1114897"/>
                      <a:pt x="821647" y="1144947"/>
                      <a:pt x="744238" y="1157197"/>
                    </a:cubicBezTo>
                    <a:lnTo>
                      <a:pt x="744238" y="1322966"/>
                    </a:lnTo>
                    <a:lnTo>
                      <a:pt x="578728" y="1322966"/>
                    </a:lnTo>
                    <a:lnTo>
                      <a:pt x="578728" y="1157197"/>
                    </a:lnTo>
                    <a:cubicBezTo>
                      <a:pt x="501319" y="1144947"/>
                      <a:pt x="429886" y="1114897"/>
                      <a:pt x="369002" y="1070997"/>
                    </a:cubicBezTo>
                    <a:lnTo>
                      <a:pt x="252261" y="1187739"/>
                    </a:lnTo>
                    <a:lnTo>
                      <a:pt x="135227" y="1070706"/>
                    </a:lnTo>
                    <a:lnTo>
                      <a:pt x="251969" y="953964"/>
                    </a:lnTo>
                    <a:cubicBezTo>
                      <a:pt x="208069" y="893081"/>
                      <a:pt x="178019" y="821647"/>
                      <a:pt x="165770" y="744238"/>
                    </a:cubicBezTo>
                    <a:lnTo>
                      <a:pt x="0" y="744238"/>
                    </a:lnTo>
                    <a:lnTo>
                      <a:pt x="0" y="578728"/>
                    </a:lnTo>
                    <a:lnTo>
                      <a:pt x="165770" y="578728"/>
                    </a:lnTo>
                    <a:cubicBezTo>
                      <a:pt x="178019" y="501319"/>
                      <a:pt x="208069" y="429886"/>
                      <a:pt x="251969" y="369002"/>
                    </a:cubicBezTo>
                    <a:lnTo>
                      <a:pt x="135227" y="252261"/>
                    </a:lnTo>
                    <a:lnTo>
                      <a:pt x="252261" y="135227"/>
                    </a:lnTo>
                    <a:lnTo>
                      <a:pt x="369002" y="251969"/>
                    </a:lnTo>
                    <a:cubicBezTo>
                      <a:pt x="429886" y="208069"/>
                      <a:pt x="501319" y="178019"/>
                      <a:pt x="578728" y="16577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sp>
        <p:nvSpPr>
          <p:cNvPr id="89" name="椭圆 88"/>
          <p:cNvSpPr/>
          <p:nvPr/>
        </p:nvSpPr>
        <p:spPr>
          <a:xfrm>
            <a:off x="11029950" y="6229033"/>
            <a:ext cx="331788" cy="331787"/>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3" name="椭圆 92"/>
          <p:cNvSpPr/>
          <p:nvPr/>
        </p:nvSpPr>
        <p:spPr>
          <a:xfrm>
            <a:off x="250825" y="3893820"/>
            <a:ext cx="333375" cy="333375"/>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4" name="椭圆 93"/>
          <p:cNvSpPr/>
          <p:nvPr/>
        </p:nvSpPr>
        <p:spPr>
          <a:xfrm>
            <a:off x="341948" y="1839913"/>
            <a:ext cx="544512" cy="544512"/>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7" name="椭圆 96"/>
          <p:cNvSpPr/>
          <p:nvPr/>
        </p:nvSpPr>
        <p:spPr>
          <a:xfrm>
            <a:off x="9786938" y="5914708"/>
            <a:ext cx="557212" cy="555625"/>
          </a:xfrm>
          <a:prstGeom prst="ellipse">
            <a:avLst/>
          </a:pr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8" name="椭圆 97"/>
          <p:cNvSpPr/>
          <p:nvPr/>
        </p:nvSpPr>
        <p:spPr>
          <a:xfrm>
            <a:off x="6767513" y="5915025"/>
            <a:ext cx="331787" cy="331788"/>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0" name="椭圆 99"/>
          <p:cNvSpPr/>
          <p:nvPr/>
        </p:nvSpPr>
        <p:spPr>
          <a:xfrm>
            <a:off x="8829675" y="5914708"/>
            <a:ext cx="333375" cy="331787"/>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2" name="正五边形 41"/>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8457" name="图片 11"/>
          <p:cNvPicPr>
            <a:picLocks noChangeAspect="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5" name="文本框 44"/>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4" name="图片 3"/>
          <p:cNvPicPr>
            <a:picLocks noChangeAspect="1"/>
          </p:cNvPicPr>
          <p:nvPr/>
        </p:nvPicPr>
        <p:blipFill>
          <a:blip r:embed="rId4" cstate="print"/>
          <a:stretch>
            <a:fillRect/>
          </a:stretch>
        </p:blipFill>
        <p:spPr>
          <a:xfrm>
            <a:off x="9787255" y="24130"/>
            <a:ext cx="668020" cy="651510"/>
          </a:xfrm>
          <a:prstGeom prst="pentagon">
            <a:avLst/>
          </a:prstGeom>
        </p:spPr>
      </p:pic>
      <p:sp>
        <p:nvSpPr>
          <p:cNvPr id="9"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pic>
        <p:nvPicPr>
          <p:cNvPr id="14" name="图片 13"/>
          <p:cNvPicPr>
            <a:picLocks noChangeAspect="1"/>
          </p:cNvPicPr>
          <p:nvPr/>
        </p:nvPicPr>
        <p:blipFill>
          <a:blip r:embed="rId5" cstate="print"/>
          <a:stretch>
            <a:fillRect/>
          </a:stretch>
        </p:blipFill>
        <p:spPr>
          <a:xfrm>
            <a:off x="1867535" y="1018540"/>
            <a:ext cx="4909185" cy="4459605"/>
          </a:xfrm>
          <a:prstGeom prst="ellipse">
            <a:avLst/>
          </a:prstGeom>
        </p:spPr>
      </p:pic>
      <p:grpSp>
        <p:nvGrpSpPr>
          <p:cNvPr id="22" name="组合 21"/>
          <p:cNvGrpSpPr/>
          <p:nvPr/>
        </p:nvGrpSpPr>
        <p:grpSpPr bwMode="auto">
          <a:xfrm>
            <a:off x="6694488" y="1369378"/>
            <a:ext cx="3649662" cy="741362"/>
            <a:chOff x="6764999" y="2276475"/>
            <a:chExt cx="3649464" cy="740978"/>
          </a:xfrm>
        </p:grpSpPr>
        <p:sp>
          <p:nvSpPr>
            <p:cNvPr id="15" name="任意多边形 14"/>
            <p:cNvSpPr/>
            <p:nvPr/>
          </p:nvSpPr>
          <p:spPr>
            <a:xfrm>
              <a:off x="6879293" y="2276475"/>
              <a:ext cx="3535170" cy="599764"/>
            </a:xfrm>
            <a:custGeom>
              <a:avLst/>
              <a:gdLst>
                <a:gd name="connsiteX0" fmla="*/ 0 w 3534770"/>
                <a:gd name="connsiteY0" fmla="*/ 600501 h 600501"/>
                <a:gd name="connsiteX1" fmla="*/ 668740 w 3534770"/>
                <a:gd name="connsiteY1" fmla="*/ 0 h 600501"/>
                <a:gd name="connsiteX2" fmla="*/ 3534770 w 3534770"/>
                <a:gd name="connsiteY2" fmla="*/ 0 h 600501"/>
              </a:gdLst>
              <a:ahLst/>
              <a:cxnLst>
                <a:cxn ang="0">
                  <a:pos x="connsiteX0" y="connsiteY0"/>
                </a:cxn>
                <a:cxn ang="0">
                  <a:pos x="connsiteX1" y="connsiteY1"/>
                </a:cxn>
                <a:cxn ang="0">
                  <a:pos x="connsiteX2" y="connsiteY2"/>
                </a:cxn>
              </a:cxnLst>
              <a:rect l="l" t="t" r="r" b="b"/>
              <a:pathLst>
                <a:path w="3534770" h="600501">
                  <a:moveTo>
                    <a:pt x="0" y="600501"/>
                  </a:moveTo>
                  <a:lnTo>
                    <a:pt x="668740" y="0"/>
                  </a:lnTo>
                  <a:lnTo>
                    <a:pt x="3534770" y="0"/>
                  </a:lnTo>
                </a:path>
              </a:pathLst>
            </a:custGeom>
            <a:no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8" name="椭圆 17"/>
            <p:cNvSpPr/>
            <p:nvPr/>
          </p:nvSpPr>
          <p:spPr>
            <a:xfrm>
              <a:off x="6764999" y="2809599"/>
              <a:ext cx="207951" cy="20785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17" name="文本框 16"/>
          <p:cNvSpPr txBox="1"/>
          <p:nvPr/>
        </p:nvSpPr>
        <p:spPr>
          <a:xfrm>
            <a:off x="7424420" y="1705610"/>
            <a:ext cx="3856355" cy="3692525"/>
          </a:xfrm>
          <a:prstGeom prst="rect">
            <a:avLst/>
          </a:prstGeom>
          <a:noFill/>
        </p:spPr>
        <p:txBody>
          <a:bodyPr wrap="square" rtlCol="0">
            <a:spAutoFit/>
          </a:bodyPr>
          <a:lstStyle/>
          <a:p>
            <a:pPr algn="just"/>
            <a:r>
              <a:rPr lang="zh-CN" altLang="en-US" dirty="0">
                <a:solidFill>
                  <a:schemeClr val="bg1"/>
                </a:solidFill>
              </a:rPr>
              <a:t>When a particular problem includes an imbalanced dataset, then accuracy isn't a good metric to look for. For example, if your dataset contains 95 negatives and 5 positives, having a model with 95% accuracy doesn't make sense at all. The classifier might label every example as negative and still achieve 95% accuracy. Hence, we need to look for alternative metrics. Precision and Recall are really good metrics for such kind of problems.</a:t>
            </a:r>
          </a:p>
        </p:txBody>
      </p:sp>
      <p:sp>
        <p:nvSpPr>
          <p:cNvPr id="20" name="椭圆 19"/>
          <p:cNvSpPr/>
          <p:nvPr/>
        </p:nvSpPr>
        <p:spPr>
          <a:xfrm>
            <a:off x="740410" y="4739005"/>
            <a:ext cx="2084705" cy="2073275"/>
          </a:xfrm>
          <a:prstGeom prst="ellipse">
            <a:avLst/>
          </a:prstGeom>
          <a:solidFill>
            <a:schemeClr val="bg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3" name="图片 2"/>
          <p:cNvPicPr>
            <a:picLocks noChangeAspect="1"/>
          </p:cNvPicPr>
          <p:nvPr/>
        </p:nvPicPr>
        <p:blipFill>
          <a:blip r:embed="rId6" cstate="print"/>
          <a:stretch>
            <a:fillRect/>
          </a:stretch>
        </p:blipFill>
        <p:spPr>
          <a:xfrm>
            <a:off x="1062667" y="5801360"/>
            <a:ext cx="5362053" cy="1056640"/>
          </a:xfrm>
          <a:prstGeom prst="ellipse">
            <a:avLst/>
          </a:prstGeom>
        </p:spPr>
      </p:pic>
    </p:spTree>
    <p:custDataLst>
      <p:tags r:id="rId1"/>
    </p:custDataLst>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3"/>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3" presetClass="entr" presetSubtype="16"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childTnLst>
                                </p:cTn>
                              </p:par>
                              <p:par>
                                <p:cTn id="15" presetID="26" presetClass="entr" presetSubtype="0" fill="hold" grpId="0" nodeType="withEffect">
                                  <p:stCondLst>
                                    <p:cond delay="400"/>
                                  </p:stCondLst>
                                  <p:childTnLst>
                                    <p:set>
                                      <p:cBhvr>
                                        <p:cTn id="16" dur="1" fill="hold">
                                          <p:stCondLst>
                                            <p:cond delay="0"/>
                                          </p:stCondLst>
                                        </p:cTn>
                                        <p:tgtEl>
                                          <p:spTgt spid="89"/>
                                        </p:tgtEl>
                                        <p:attrNameLst>
                                          <p:attrName>style.visibility</p:attrName>
                                        </p:attrNameLst>
                                      </p:cBhvr>
                                      <p:to>
                                        <p:strVal val="visible"/>
                                      </p:to>
                                    </p:set>
                                    <p:animEffect transition="in" filter="wipe(down)">
                                      <p:cBhvr>
                                        <p:cTn id="17" dur="290">
                                          <p:stCondLst>
                                            <p:cond delay="0"/>
                                          </p:stCondLst>
                                        </p:cTn>
                                        <p:tgtEl>
                                          <p:spTgt spid="89"/>
                                        </p:tgtEl>
                                      </p:cBhvr>
                                    </p:animEffect>
                                    <p:anim calcmode="lin" valueType="num">
                                      <p:cBhvr>
                                        <p:cTn id="18" dur="911" tmFilter="0,0; 0.14,0.36; 0.43,0.73; 0.71,0.91; 1.0,1.0">
                                          <p:stCondLst>
                                            <p:cond delay="0"/>
                                          </p:stCondLst>
                                        </p:cTn>
                                        <p:tgtEl>
                                          <p:spTgt spid="89"/>
                                        </p:tgtEl>
                                        <p:attrNameLst>
                                          <p:attrName>ppt_x</p:attrName>
                                        </p:attrNameLst>
                                      </p:cBhvr>
                                      <p:tavLst>
                                        <p:tav tm="0">
                                          <p:val>
                                            <p:strVal val="#ppt_x-0.25"/>
                                          </p:val>
                                        </p:tav>
                                        <p:tav tm="100000">
                                          <p:val>
                                            <p:strVal val="#ppt_x"/>
                                          </p:val>
                                        </p:tav>
                                      </p:tavLst>
                                    </p:anim>
                                    <p:anim calcmode="lin" valueType="num">
                                      <p:cBhvr>
                                        <p:cTn id="19" dur="332" tmFilter="0.0,0.0; 0.25,0.07; 0.50,0.2; 0.75,0.467; 1.0,1.0">
                                          <p:stCondLst>
                                            <p:cond delay="0"/>
                                          </p:stCondLst>
                                        </p:cTn>
                                        <p:tgtEl>
                                          <p:spTgt spid="89"/>
                                        </p:tgtEl>
                                        <p:attrNameLst>
                                          <p:attrName>ppt_y</p:attrName>
                                        </p:attrNameLst>
                                      </p:cBhvr>
                                      <p:tavLst>
                                        <p:tav tm="0" fmla="#ppt_y-sin(pi*$)/3">
                                          <p:val>
                                            <p:fltVal val="0.5"/>
                                          </p:val>
                                        </p:tav>
                                        <p:tav tm="100000">
                                          <p:val>
                                            <p:fltVal val="1"/>
                                          </p:val>
                                        </p:tav>
                                      </p:tavLst>
                                    </p:anim>
                                    <p:anim calcmode="lin" valueType="num">
                                      <p:cBhvr>
                                        <p:cTn id="20" dur="332" tmFilter="0, 0; 0.125,0.2665; 0.25,0.4; 0.375,0.465; 0.5,0.5;  0.625,0.535; 0.75,0.6; 0.875,0.7335; 1,1">
                                          <p:stCondLst>
                                            <p:cond delay="332"/>
                                          </p:stCondLst>
                                        </p:cTn>
                                        <p:tgtEl>
                                          <p:spTgt spid="89"/>
                                        </p:tgtEl>
                                        <p:attrNameLst>
                                          <p:attrName>ppt_y</p:attrName>
                                        </p:attrNameLst>
                                      </p:cBhvr>
                                      <p:tavLst>
                                        <p:tav tm="0" fmla="#ppt_y-sin(pi*$)/9">
                                          <p:val>
                                            <p:fltVal val="0"/>
                                          </p:val>
                                        </p:tav>
                                        <p:tav tm="100000">
                                          <p:val>
                                            <p:fltVal val="1"/>
                                          </p:val>
                                        </p:tav>
                                      </p:tavLst>
                                    </p:anim>
                                    <p:anim calcmode="lin" valueType="num">
                                      <p:cBhvr>
                                        <p:cTn id="21" dur="166" tmFilter="0, 0; 0.125,0.2665; 0.25,0.4; 0.375,0.465; 0.5,0.5;  0.625,0.535; 0.75,0.6; 0.875,0.7335; 1,1">
                                          <p:stCondLst>
                                            <p:cond delay="662"/>
                                          </p:stCondLst>
                                        </p:cTn>
                                        <p:tgtEl>
                                          <p:spTgt spid="89"/>
                                        </p:tgtEl>
                                        <p:attrNameLst>
                                          <p:attrName>ppt_y</p:attrName>
                                        </p:attrNameLst>
                                      </p:cBhvr>
                                      <p:tavLst>
                                        <p:tav tm="0" fmla="#ppt_y-sin(pi*$)/27">
                                          <p:val>
                                            <p:fltVal val="0"/>
                                          </p:val>
                                        </p:tav>
                                        <p:tav tm="100000">
                                          <p:val>
                                            <p:fltVal val="1"/>
                                          </p:val>
                                        </p:tav>
                                      </p:tavLst>
                                    </p:anim>
                                    <p:anim calcmode="lin" valueType="num">
                                      <p:cBhvr>
                                        <p:cTn id="22" dur="82" tmFilter="0, 0; 0.125,0.2665; 0.25,0.4; 0.375,0.465; 0.5,0.5;  0.625,0.535; 0.75,0.6; 0.875,0.7335; 1,1">
                                          <p:stCondLst>
                                            <p:cond delay="828"/>
                                          </p:stCondLst>
                                        </p:cTn>
                                        <p:tgtEl>
                                          <p:spTgt spid="89"/>
                                        </p:tgtEl>
                                        <p:attrNameLst>
                                          <p:attrName>ppt_y</p:attrName>
                                        </p:attrNameLst>
                                      </p:cBhvr>
                                      <p:tavLst>
                                        <p:tav tm="0" fmla="#ppt_y-sin(pi*$)/81">
                                          <p:val>
                                            <p:fltVal val="0"/>
                                          </p:val>
                                        </p:tav>
                                        <p:tav tm="100000">
                                          <p:val>
                                            <p:fltVal val="1"/>
                                          </p:val>
                                        </p:tav>
                                      </p:tavLst>
                                    </p:anim>
                                    <p:animScale>
                                      <p:cBhvr>
                                        <p:cTn id="23" dur="13">
                                          <p:stCondLst>
                                            <p:cond delay="325"/>
                                          </p:stCondLst>
                                        </p:cTn>
                                        <p:tgtEl>
                                          <p:spTgt spid="89"/>
                                        </p:tgtEl>
                                      </p:cBhvr>
                                      <p:to x="100000" y="60000"/>
                                    </p:animScale>
                                    <p:animScale>
                                      <p:cBhvr>
                                        <p:cTn id="24" dur="83" decel="50000">
                                          <p:stCondLst>
                                            <p:cond delay="338"/>
                                          </p:stCondLst>
                                        </p:cTn>
                                        <p:tgtEl>
                                          <p:spTgt spid="89"/>
                                        </p:tgtEl>
                                      </p:cBhvr>
                                      <p:to x="100000" y="100000"/>
                                    </p:animScale>
                                    <p:animScale>
                                      <p:cBhvr>
                                        <p:cTn id="25" dur="13">
                                          <p:stCondLst>
                                            <p:cond delay="656"/>
                                          </p:stCondLst>
                                        </p:cTn>
                                        <p:tgtEl>
                                          <p:spTgt spid="89"/>
                                        </p:tgtEl>
                                      </p:cBhvr>
                                      <p:to x="100000" y="80000"/>
                                    </p:animScale>
                                    <p:animScale>
                                      <p:cBhvr>
                                        <p:cTn id="26" dur="83" decel="50000">
                                          <p:stCondLst>
                                            <p:cond delay="669"/>
                                          </p:stCondLst>
                                        </p:cTn>
                                        <p:tgtEl>
                                          <p:spTgt spid="89"/>
                                        </p:tgtEl>
                                      </p:cBhvr>
                                      <p:to x="100000" y="100000"/>
                                    </p:animScale>
                                    <p:animScale>
                                      <p:cBhvr>
                                        <p:cTn id="27" dur="13">
                                          <p:stCondLst>
                                            <p:cond delay="821"/>
                                          </p:stCondLst>
                                        </p:cTn>
                                        <p:tgtEl>
                                          <p:spTgt spid="89"/>
                                        </p:tgtEl>
                                      </p:cBhvr>
                                      <p:to x="100000" y="90000"/>
                                    </p:animScale>
                                    <p:animScale>
                                      <p:cBhvr>
                                        <p:cTn id="28" dur="83" decel="50000">
                                          <p:stCondLst>
                                            <p:cond delay="834"/>
                                          </p:stCondLst>
                                        </p:cTn>
                                        <p:tgtEl>
                                          <p:spTgt spid="89"/>
                                        </p:tgtEl>
                                      </p:cBhvr>
                                      <p:to x="100000" y="100000"/>
                                    </p:animScale>
                                    <p:animScale>
                                      <p:cBhvr>
                                        <p:cTn id="29" dur="13">
                                          <p:stCondLst>
                                            <p:cond delay="904"/>
                                          </p:stCondLst>
                                        </p:cTn>
                                        <p:tgtEl>
                                          <p:spTgt spid="89"/>
                                        </p:tgtEl>
                                      </p:cBhvr>
                                      <p:to x="100000" y="95000"/>
                                    </p:animScale>
                                    <p:animScale>
                                      <p:cBhvr>
                                        <p:cTn id="30" dur="83" decel="50000">
                                          <p:stCondLst>
                                            <p:cond delay="917"/>
                                          </p:stCondLst>
                                        </p:cTn>
                                        <p:tgtEl>
                                          <p:spTgt spid="89"/>
                                        </p:tgtEl>
                                      </p:cBhvr>
                                      <p:to x="100000" y="100000"/>
                                    </p:animScale>
                                  </p:childTnLst>
                                </p:cTn>
                              </p:par>
                              <p:par>
                                <p:cTn id="31" presetID="26" presetClass="entr" presetSubtype="0" fill="hold" grpId="0" nodeType="withEffect">
                                  <p:stCondLst>
                                    <p:cond delay="0"/>
                                  </p:stCondLst>
                                  <p:childTnLst>
                                    <p:set>
                                      <p:cBhvr>
                                        <p:cTn id="32" dur="1" fill="hold">
                                          <p:stCondLst>
                                            <p:cond delay="0"/>
                                          </p:stCondLst>
                                        </p:cTn>
                                        <p:tgtEl>
                                          <p:spTgt spid="93"/>
                                        </p:tgtEl>
                                        <p:attrNameLst>
                                          <p:attrName>style.visibility</p:attrName>
                                        </p:attrNameLst>
                                      </p:cBhvr>
                                      <p:to>
                                        <p:strVal val="visible"/>
                                      </p:to>
                                    </p:set>
                                    <p:animEffect transition="in" filter="wipe(down)">
                                      <p:cBhvr>
                                        <p:cTn id="33" dur="290">
                                          <p:stCondLst>
                                            <p:cond delay="0"/>
                                          </p:stCondLst>
                                        </p:cTn>
                                        <p:tgtEl>
                                          <p:spTgt spid="93"/>
                                        </p:tgtEl>
                                      </p:cBhvr>
                                    </p:animEffect>
                                    <p:anim calcmode="lin" valueType="num">
                                      <p:cBhvr>
                                        <p:cTn id="34" dur="911" tmFilter="0,0; 0.14,0.36; 0.43,0.73; 0.71,0.91; 1.0,1.0">
                                          <p:stCondLst>
                                            <p:cond delay="0"/>
                                          </p:stCondLst>
                                        </p:cTn>
                                        <p:tgtEl>
                                          <p:spTgt spid="93"/>
                                        </p:tgtEl>
                                        <p:attrNameLst>
                                          <p:attrName>ppt_x</p:attrName>
                                        </p:attrNameLst>
                                      </p:cBhvr>
                                      <p:tavLst>
                                        <p:tav tm="0">
                                          <p:val>
                                            <p:strVal val="#ppt_x-0.25"/>
                                          </p:val>
                                        </p:tav>
                                        <p:tav tm="100000">
                                          <p:val>
                                            <p:strVal val="#ppt_x"/>
                                          </p:val>
                                        </p:tav>
                                      </p:tavLst>
                                    </p:anim>
                                    <p:anim calcmode="lin" valueType="num">
                                      <p:cBhvr>
                                        <p:cTn id="35" dur="332" tmFilter="0.0,0.0; 0.25,0.07; 0.50,0.2; 0.75,0.467; 1.0,1.0">
                                          <p:stCondLst>
                                            <p:cond delay="0"/>
                                          </p:stCondLst>
                                        </p:cTn>
                                        <p:tgtEl>
                                          <p:spTgt spid="93"/>
                                        </p:tgtEl>
                                        <p:attrNameLst>
                                          <p:attrName>ppt_y</p:attrName>
                                        </p:attrNameLst>
                                      </p:cBhvr>
                                      <p:tavLst>
                                        <p:tav tm="0" fmla="#ppt_y-sin(pi*$)/3">
                                          <p:val>
                                            <p:fltVal val="0.5"/>
                                          </p:val>
                                        </p:tav>
                                        <p:tav tm="100000">
                                          <p:val>
                                            <p:fltVal val="1"/>
                                          </p:val>
                                        </p:tav>
                                      </p:tavLst>
                                    </p:anim>
                                    <p:anim calcmode="lin" valueType="num">
                                      <p:cBhvr>
                                        <p:cTn id="36" dur="332" tmFilter="0, 0; 0.125,0.2665; 0.25,0.4; 0.375,0.465; 0.5,0.5;  0.625,0.535; 0.75,0.6; 0.875,0.7335; 1,1">
                                          <p:stCondLst>
                                            <p:cond delay="332"/>
                                          </p:stCondLst>
                                        </p:cTn>
                                        <p:tgtEl>
                                          <p:spTgt spid="93"/>
                                        </p:tgtEl>
                                        <p:attrNameLst>
                                          <p:attrName>ppt_y</p:attrName>
                                        </p:attrNameLst>
                                      </p:cBhvr>
                                      <p:tavLst>
                                        <p:tav tm="0" fmla="#ppt_y-sin(pi*$)/9">
                                          <p:val>
                                            <p:fltVal val="0"/>
                                          </p:val>
                                        </p:tav>
                                        <p:tav tm="100000">
                                          <p:val>
                                            <p:fltVal val="1"/>
                                          </p:val>
                                        </p:tav>
                                      </p:tavLst>
                                    </p:anim>
                                    <p:anim calcmode="lin" valueType="num">
                                      <p:cBhvr>
                                        <p:cTn id="37" dur="166" tmFilter="0, 0; 0.125,0.2665; 0.25,0.4; 0.375,0.465; 0.5,0.5;  0.625,0.535; 0.75,0.6; 0.875,0.7335; 1,1">
                                          <p:stCondLst>
                                            <p:cond delay="662"/>
                                          </p:stCondLst>
                                        </p:cTn>
                                        <p:tgtEl>
                                          <p:spTgt spid="93"/>
                                        </p:tgtEl>
                                        <p:attrNameLst>
                                          <p:attrName>ppt_y</p:attrName>
                                        </p:attrNameLst>
                                      </p:cBhvr>
                                      <p:tavLst>
                                        <p:tav tm="0" fmla="#ppt_y-sin(pi*$)/27">
                                          <p:val>
                                            <p:fltVal val="0"/>
                                          </p:val>
                                        </p:tav>
                                        <p:tav tm="100000">
                                          <p:val>
                                            <p:fltVal val="1"/>
                                          </p:val>
                                        </p:tav>
                                      </p:tavLst>
                                    </p:anim>
                                    <p:anim calcmode="lin" valueType="num">
                                      <p:cBhvr>
                                        <p:cTn id="38" dur="82" tmFilter="0, 0; 0.125,0.2665; 0.25,0.4; 0.375,0.465; 0.5,0.5;  0.625,0.535; 0.75,0.6; 0.875,0.7335; 1,1">
                                          <p:stCondLst>
                                            <p:cond delay="828"/>
                                          </p:stCondLst>
                                        </p:cTn>
                                        <p:tgtEl>
                                          <p:spTgt spid="93"/>
                                        </p:tgtEl>
                                        <p:attrNameLst>
                                          <p:attrName>ppt_y</p:attrName>
                                        </p:attrNameLst>
                                      </p:cBhvr>
                                      <p:tavLst>
                                        <p:tav tm="0" fmla="#ppt_y-sin(pi*$)/81">
                                          <p:val>
                                            <p:fltVal val="0"/>
                                          </p:val>
                                        </p:tav>
                                        <p:tav tm="100000">
                                          <p:val>
                                            <p:fltVal val="1"/>
                                          </p:val>
                                        </p:tav>
                                      </p:tavLst>
                                    </p:anim>
                                    <p:animScale>
                                      <p:cBhvr>
                                        <p:cTn id="39" dur="13">
                                          <p:stCondLst>
                                            <p:cond delay="325"/>
                                          </p:stCondLst>
                                        </p:cTn>
                                        <p:tgtEl>
                                          <p:spTgt spid="93"/>
                                        </p:tgtEl>
                                      </p:cBhvr>
                                      <p:to x="100000" y="60000"/>
                                    </p:animScale>
                                    <p:animScale>
                                      <p:cBhvr>
                                        <p:cTn id="40" dur="83" decel="50000">
                                          <p:stCondLst>
                                            <p:cond delay="338"/>
                                          </p:stCondLst>
                                        </p:cTn>
                                        <p:tgtEl>
                                          <p:spTgt spid="93"/>
                                        </p:tgtEl>
                                      </p:cBhvr>
                                      <p:to x="100000" y="100000"/>
                                    </p:animScale>
                                    <p:animScale>
                                      <p:cBhvr>
                                        <p:cTn id="41" dur="13">
                                          <p:stCondLst>
                                            <p:cond delay="656"/>
                                          </p:stCondLst>
                                        </p:cTn>
                                        <p:tgtEl>
                                          <p:spTgt spid="93"/>
                                        </p:tgtEl>
                                      </p:cBhvr>
                                      <p:to x="100000" y="80000"/>
                                    </p:animScale>
                                    <p:animScale>
                                      <p:cBhvr>
                                        <p:cTn id="42" dur="83" decel="50000">
                                          <p:stCondLst>
                                            <p:cond delay="669"/>
                                          </p:stCondLst>
                                        </p:cTn>
                                        <p:tgtEl>
                                          <p:spTgt spid="93"/>
                                        </p:tgtEl>
                                      </p:cBhvr>
                                      <p:to x="100000" y="100000"/>
                                    </p:animScale>
                                    <p:animScale>
                                      <p:cBhvr>
                                        <p:cTn id="43" dur="13">
                                          <p:stCondLst>
                                            <p:cond delay="821"/>
                                          </p:stCondLst>
                                        </p:cTn>
                                        <p:tgtEl>
                                          <p:spTgt spid="93"/>
                                        </p:tgtEl>
                                      </p:cBhvr>
                                      <p:to x="100000" y="90000"/>
                                    </p:animScale>
                                    <p:animScale>
                                      <p:cBhvr>
                                        <p:cTn id="44" dur="83" decel="50000">
                                          <p:stCondLst>
                                            <p:cond delay="834"/>
                                          </p:stCondLst>
                                        </p:cTn>
                                        <p:tgtEl>
                                          <p:spTgt spid="93"/>
                                        </p:tgtEl>
                                      </p:cBhvr>
                                      <p:to x="100000" y="100000"/>
                                    </p:animScale>
                                    <p:animScale>
                                      <p:cBhvr>
                                        <p:cTn id="45" dur="13">
                                          <p:stCondLst>
                                            <p:cond delay="904"/>
                                          </p:stCondLst>
                                        </p:cTn>
                                        <p:tgtEl>
                                          <p:spTgt spid="93"/>
                                        </p:tgtEl>
                                      </p:cBhvr>
                                      <p:to x="100000" y="95000"/>
                                    </p:animScale>
                                    <p:animScale>
                                      <p:cBhvr>
                                        <p:cTn id="46" dur="83" decel="50000">
                                          <p:stCondLst>
                                            <p:cond delay="917"/>
                                          </p:stCondLst>
                                        </p:cTn>
                                        <p:tgtEl>
                                          <p:spTgt spid="93"/>
                                        </p:tgtEl>
                                      </p:cBhvr>
                                      <p:to x="100000" y="100000"/>
                                    </p:animScale>
                                  </p:childTnLst>
                                </p:cTn>
                              </p:par>
                              <p:par>
                                <p:cTn id="47" presetID="26" presetClass="entr" presetSubtype="0" fill="hold" grpId="0" nodeType="withEffect">
                                  <p:stCondLst>
                                    <p:cond delay="900"/>
                                  </p:stCondLst>
                                  <p:childTnLst>
                                    <p:set>
                                      <p:cBhvr>
                                        <p:cTn id="48" dur="1" fill="hold">
                                          <p:stCondLst>
                                            <p:cond delay="0"/>
                                          </p:stCondLst>
                                        </p:cTn>
                                        <p:tgtEl>
                                          <p:spTgt spid="97"/>
                                        </p:tgtEl>
                                        <p:attrNameLst>
                                          <p:attrName>style.visibility</p:attrName>
                                        </p:attrNameLst>
                                      </p:cBhvr>
                                      <p:to>
                                        <p:strVal val="visible"/>
                                      </p:to>
                                    </p:set>
                                    <p:animEffect transition="in" filter="wipe(down)">
                                      <p:cBhvr>
                                        <p:cTn id="49" dur="290">
                                          <p:stCondLst>
                                            <p:cond delay="0"/>
                                          </p:stCondLst>
                                        </p:cTn>
                                        <p:tgtEl>
                                          <p:spTgt spid="97"/>
                                        </p:tgtEl>
                                      </p:cBhvr>
                                    </p:animEffect>
                                    <p:anim calcmode="lin" valueType="num">
                                      <p:cBhvr>
                                        <p:cTn id="50" dur="911" tmFilter="0,0; 0.14,0.36; 0.43,0.73; 0.71,0.91; 1.0,1.0">
                                          <p:stCondLst>
                                            <p:cond delay="0"/>
                                          </p:stCondLst>
                                        </p:cTn>
                                        <p:tgtEl>
                                          <p:spTgt spid="97"/>
                                        </p:tgtEl>
                                        <p:attrNameLst>
                                          <p:attrName>ppt_x</p:attrName>
                                        </p:attrNameLst>
                                      </p:cBhvr>
                                      <p:tavLst>
                                        <p:tav tm="0">
                                          <p:val>
                                            <p:strVal val="#ppt_x-0.25"/>
                                          </p:val>
                                        </p:tav>
                                        <p:tav tm="100000">
                                          <p:val>
                                            <p:strVal val="#ppt_x"/>
                                          </p:val>
                                        </p:tav>
                                      </p:tavLst>
                                    </p:anim>
                                    <p:anim calcmode="lin" valueType="num">
                                      <p:cBhvr>
                                        <p:cTn id="51" dur="332" tmFilter="0.0,0.0; 0.25,0.07; 0.50,0.2; 0.75,0.467; 1.0,1.0">
                                          <p:stCondLst>
                                            <p:cond delay="0"/>
                                          </p:stCondLst>
                                        </p:cTn>
                                        <p:tgtEl>
                                          <p:spTgt spid="97"/>
                                        </p:tgtEl>
                                        <p:attrNameLst>
                                          <p:attrName>ppt_y</p:attrName>
                                        </p:attrNameLst>
                                      </p:cBhvr>
                                      <p:tavLst>
                                        <p:tav tm="0" fmla="#ppt_y-sin(pi*$)/3">
                                          <p:val>
                                            <p:fltVal val="0.5"/>
                                          </p:val>
                                        </p:tav>
                                        <p:tav tm="100000">
                                          <p:val>
                                            <p:fltVal val="1"/>
                                          </p:val>
                                        </p:tav>
                                      </p:tavLst>
                                    </p:anim>
                                    <p:anim calcmode="lin" valueType="num">
                                      <p:cBhvr>
                                        <p:cTn id="52" dur="332" tmFilter="0, 0; 0.125,0.2665; 0.25,0.4; 0.375,0.465; 0.5,0.5;  0.625,0.535; 0.75,0.6; 0.875,0.7335; 1,1">
                                          <p:stCondLst>
                                            <p:cond delay="332"/>
                                          </p:stCondLst>
                                        </p:cTn>
                                        <p:tgtEl>
                                          <p:spTgt spid="97"/>
                                        </p:tgtEl>
                                        <p:attrNameLst>
                                          <p:attrName>ppt_y</p:attrName>
                                        </p:attrNameLst>
                                      </p:cBhvr>
                                      <p:tavLst>
                                        <p:tav tm="0" fmla="#ppt_y-sin(pi*$)/9">
                                          <p:val>
                                            <p:fltVal val="0"/>
                                          </p:val>
                                        </p:tav>
                                        <p:tav tm="100000">
                                          <p:val>
                                            <p:fltVal val="1"/>
                                          </p:val>
                                        </p:tav>
                                      </p:tavLst>
                                    </p:anim>
                                    <p:anim calcmode="lin" valueType="num">
                                      <p:cBhvr>
                                        <p:cTn id="53" dur="166" tmFilter="0, 0; 0.125,0.2665; 0.25,0.4; 0.375,0.465; 0.5,0.5;  0.625,0.535; 0.75,0.6; 0.875,0.7335; 1,1">
                                          <p:stCondLst>
                                            <p:cond delay="662"/>
                                          </p:stCondLst>
                                        </p:cTn>
                                        <p:tgtEl>
                                          <p:spTgt spid="97"/>
                                        </p:tgtEl>
                                        <p:attrNameLst>
                                          <p:attrName>ppt_y</p:attrName>
                                        </p:attrNameLst>
                                      </p:cBhvr>
                                      <p:tavLst>
                                        <p:tav tm="0" fmla="#ppt_y-sin(pi*$)/27">
                                          <p:val>
                                            <p:fltVal val="0"/>
                                          </p:val>
                                        </p:tav>
                                        <p:tav tm="100000">
                                          <p:val>
                                            <p:fltVal val="1"/>
                                          </p:val>
                                        </p:tav>
                                      </p:tavLst>
                                    </p:anim>
                                    <p:anim calcmode="lin" valueType="num">
                                      <p:cBhvr>
                                        <p:cTn id="54" dur="82" tmFilter="0, 0; 0.125,0.2665; 0.25,0.4; 0.375,0.465; 0.5,0.5;  0.625,0.535; 0.75,0.6; 0.875,0.7335; 1,1">
                                          <p:stCondLst>
                                            <p:cond delay="828"/>
                                          </p:stCondLst>
                                        </p:cTn>
                                        <p:tgtEl>
                                          <p:spTgt spid="97"/>
                                        </p:tgtEl>
                                        <p:attrNameLst>
                                          <p:attrName>ppt_y</p:attrName>
                                        </p:attrNameLst>
                                      </p:cBhvr>
                                      <p:tavLst>
                                        <p:tav tm="0" fmla="#ppt_y-sin(pi*$)/81">
                                          <p:val>
                                            <p:fltVal val="0"/>
                                          </p:val>
                                        </p:tav>
                                        <p:tav tm="100000">
                                          <p:val>
                                            <p:fltVal val="1"/>
                                          </p:val>
                                        </p:tav>
                                      </p:tavLst>
                                    </p:anim>
                                    <p:animScale>
                                      <p:cBhvr>
                                        <p:cTn id="55" dur="13">
                                          <p:stCondLst>
                                            <p:cond delay="325"/>
                                          </p:stCondLst>
                                        </p:cTn>
                                        <p:tgtEl>
                                          <p:spTgt spid="97"/>
                                        </p:tgtEl>
                                      </p:cBhvr>
                                      <p:to x="100000" y="60000"/>
                                    </p:animScale>
                                    <p:animScale>
                                      <p:cBhvr>
                                        <p:cTn id="56" dur="83" decel="50000">
                                          <p:stCondLst>
                                            <p:cond delay="338"/>
                                          </p:stCondLst>
                                        </p:cTn>
                                        <p:tgtEl>
                                          <p:spTgt spid="97"/>
                                        </p:tgtEl>
                                      </p:cBhvr>
                                      <p:to x="100000" y="100000"/>
                                    </p:animScale>
                                    <p:animScale>
                                      <p:cBhvr>
                                        <p:cTn id="57" dur="13">
                                          <p:stCondLst>
                                            <p:cond delay="656"/>
                                          </p:stCondLst>
                                        </p:cTn>
                                        <p:tgtEl>
                                          <p:spTgt spid="97"/>
                                        </p:tgtEl>
                                      </p:cBhvr>
                                      <p:to x="100000" y="80000"/>
                                    </p:animScale>
                                    <p:animScale>
                                      <p:cBhvr>
                                        <p:cTn id="58" dur="83" decel="50000">
                                          <p:stCondLst>
                                            <p:cond delay="669"/>
                                          </p:stCondLst>
                                        </p:cTn>
                                        <p:tgtEl>
                                          <p:spTgt spid="97"/>
                                        </p:tgtEl>
                                      </p:cBhvr>
                                      <p:to x="100000" y="100000"/>
                                    </p:animScale>
                                    <p:animScale>
                                      <p:cBhvr>
                                        <p:cTn id="59" dur="13">
                                          <p:stCondLst>
                                            <p:cond delay="821"/>
                                          </p:stCondLst>
                                        </p:cTn>
                                        <p:tgtEl>
                                          <p:spTgt spid="97"/>
                                        </p:tgtEl>
                                      </p:cBhvr>
                                      <p:to x="100000" y="90000"/>
                                    </p:animScale>
                                    <p:animScale>
                                      <p:cBhvr>
                                        <p:cTn id="60" dur="83" decel="50000">
                                          <p:stCondLst>
                                            <p:cond delay="834"/>
                                          </p:stCondLst>
                                        </p:cTn>
                                        <p:tgtEl>
                                          <p:spTgt spid="97"/>
                                        </p:tgtEl>
                                      </p:cBhvr>
                                      <p:to x="100000" y="100000"/>
                                    </p:animScale>
                                    <p:animScale>
                                      <p:cBhvr>
                                        <p:cTn id="61" dur="13">
                                          <p:stCondLst>
                                            <p:cond delay="904"/>
                                          </p:stCondLst>
                                        </p:cTn>
                                        <p:tgtEl>
                                          <p:spTgt spid="97"/>
                                        </p:tgtEl>
                                      </p:cBhvr>
                                      <p:to x="100000" y="95000"/>
                                    </p:animScale>
                                    <p:animScale>
                                      <p:cBhvr>
                                        <p:cTn id="62" dur="83" decel="50000">
                                          <p:stCondLst>
                                            <p:cond delay="917"/>
                                          </p:stCondLst>
                                        </p:cTn>
                                        <p:tgtEl>
                                          <p:spTgt spid="97"/>
                                        </p:tgtEl>
                                      </p:cBhvr>
                                      <p:to x="100000" y="100000"/>
                                    </p:animScale>
                                  </p:childTnLst>
                                </p:cTn>
                              </p:par>
                              <p:par>
                                <p:cTn id="63" presetID="26" presetClass="entr" presetSubtype="0" fill="hold" grpId="0" nodeType="withEffect">
                                  <p:stCondLst>
                                    <p:cond delay="700"/>
                                  </p:stCondLst>
                                  <p:childTnLst>
                                    <p:set>
                                      <p:cBhvr>
                                        <p:cTn id="64" dur="1" fill="hold">
                                          <p:stCondLst>
                                            <p:cond delay="0"/>
                                          </p:stCondLst>
                                        </p:cTn>
                                        <p:tgtEl>
                                          <p:spTgt spid="100"/>
                                        </p:tgtEl>
                                        <p:attrNameLst>
                                          <p:attrName>style.visibility</p:attrName>
                                        </p:attrNameLst>
                                      </p:cBhvr>
                                      <p:to>
                                        <p:strVal val="visible"/>
                                      </p:to>
                                    </p:set>
                                    <p:animEffect transition="in" filter="wipe(down)">
                                      <p:cBhvr>
                                        <p:cTn id="65" dur="290">
                                          <p:stCondLst>
                                            <p:cond delay="0"/>
                                          </p:stCondLst>
                                        </p:cTn>
                                        <p:tgtEl>
                                          <p:spTgt spid="100"/>
                                        </p:tgtEl>
                                      </p:cBhvr>
                                    </p:animEffect>
                                    <p:anim calcmode="lin" valueType="num">
                                      <p:cBhvr>
                                        <p:cTn id="66" dur="911" tmFilter="0,0; 0.14,0.36; 0.43,0.73; 0.71,0.91; 1.0,1.0">
                                          <p:stCondLst>
                                            <p:cond delay="0"/>
                                          </p:stCondLst>
                                        </p:cTn>
                                        <p:tgtEl>
                                          <p:spTgt spid="100"/>
                                        </p:tgtEl>
                                        <p:attrNameLst>
                                          <p:attrName>ppt_x</p:attrName>
                                        </p:attrNameLst>
                                      </p:cBhvr>
                                      <p:tavLst>
                                        <p:tav tm="0">
                                          <p:val>
                                            <p:strVal val="#ppt_x-0.25"/>
                                          </p:val>
                                        </p:tav>
                                        <p:tav tm="100000">
                                          <p:val>
                                            <p:strVal val="#ppt_x"/>
                                          </p:val>
                                        </p:tav>
                                      </p:tavLst>
                                    </p:anim>
                                    <p:anim calcmode="lin" valueType="num">
                                      <p:cBhvr>
                                        <p:cTn id="67" dur="332" tmFilter="0.0,0.0; 0.25,0.07; 0.50,0.2; 0.75,0.467; 1.0,1.0">
                                          <p:stCondLst>
                                            <p:cond delay="0"/>
                                          </p:stCondLst>
                                        </p:cTn>
                                        <p:tgtEl>
                                          <p:spTgt spid="100"/>
                                        </p:tgtEl>
                                        <p:attrNameLst>
                                          <p:attrName>ppt_y</p:attrName>
                                        </p:attrNameLst>
                                      </p:cBhvr>
                                      <p:tavLst>
                                        <p:tav tm="0" fmla="#ppt_y-sin(pi*$)/3">
                                          <p:val>
                                            <p:fltVal val="0.5"/>
                                          </p:val>
                                        </p:tav>
                                        <p:tav tm="100000">
                                          <p:val>
                                            <p:fltVal val="1"/>
                                          </p:val>
                                        </p:tav>
                                      </p:tavLst>
                                    </p:anim>
                                    <p:anim calcmode="lin" valueType="num">
                                      <p:cBhvr>
                                        <p:cTn id="68" dur="332" tmFilter="0, 0; 0.125,0.2665; 0.25,0.4; 0.375,0.465; 0.5,0.5;  0.625,0.535; 0.75,0.6; 0.875,0.7335; 1,1">
                                          <p:stCondLst>
                                            <p:cond delay="332"/>
                                          </p:stCondLst>
                                        </p:cTn>
                                        <p:tgtEl>
                                          <p:spTgt spid="100"/>
                                        </p:tgtEl>
                                        <p:attrNameLst>
                                          <p:attrName>ppt_y</p:attrName>
                                        </p:attrNameLst>
                                      </p:cBhvr>
                                      <p:tavLst>
                                        <p:tav tm="0" fmla="#ppt_y-sin(pi*$)/9">
                                          <p:val>
                                            <p:fltVal val="0"/>
                                          </p:val>
                                        </p:tav>
                                        <p:tav tm="100000">
                                          <p:val>
                                            <p:fltVal val="1"/>
                                          </p:val>
                                        </p:tav>
                                      </p:tavLst>
                                    </p:anim>
                                    <p:anim calcmode="lin" valueType="num">
                                      <p:cBhvr>
                                        <p:cTn id="69" dur="166" tmFilter="0, 0; 0.125,0.2665; 0.25,0.4; 0.375,0.465; 0.5,0.5;  0.625,0.535; 0.75,0.6; 0.875,0.7335; 1,1">
                                          <p:stCondLst>
                                            <p:cond delay="662"/>
                                          </p:stCondLst>
                                        </p:cTn>
                                        <p:tgtEl>
                                          <p:spTgt spid="100"/>
                                        </p:tgtEl>
                                        <p:attrNameLst>
                                          <p:attrName>ppt_y</p:attrName>
                                        </p:attrNameLst>
                                      </p:cBhvr>
                                      <p:tavLst>
                                        <p:tav tm="0" fmla="#ppt_y-sin(pi*$)/27">
                                          <p:val>
                                            <p:fltVal val="0"/>
                                          </p:val>
                                        </p:tav>
                                        <p:tav tm="100000">
                                          <p:val>
                                            <p:fltVal val="1"/>
                                          </p:val>
                                        </p:tav>
                                      </p:tavLst>
                                    </p:anim>
                                    <p:anim calcmode="lin" valueType="num">
                                      <p:cBhvr>
                                        <p:cTn id="70" dur="82" tmFilter="0, 0; 0.125,0.2665; 0.25,0.4; 0.375,0.465; 0.5,0.5;  0.625,0.535; 0.75,0.6; 0.875,0.7335; 1,1">
                                          <p:stCondLst>
                                            <p:cond delay="828"/>
                                          </p:stCondLst>
                                        </p:cTn>
                                        <p:tgtEl>
                                          <p:spTgt spid="100"/>
                                        </p:tgtEl>
                                        <p:attrNameLst>
                                          <p:attrName>ppt_y</p:attrName>
                                        </p:attrNameLst>
                                      </p:cBhvr>
                                      <p:tavLst>
                                        <p:tav tm="0" fmla="#ppt_y-sin(pi*$)/81">
                                          <p:val>
                                            <p:fltVal val="0"/>
                                          </p:val>
                                        </p:tav>
                                        <p:tav tm="100000">
                                          <p:val>
                                            <p:fltVal val="1"/>
                                          </p:val>
                                        </p:tav>
                                      </p:tavLst>
                                    </p:anim>
                                    <p:animScale>
                                      <p:cBhvr>
                                        <p:cTn id="71" dur="13">
                                          <p:stCondLst>
                                            <p:cond delay="325"/>
                                          </p:stCondLst>
                                        </p:cTn>
                                        <p:tgtEl>
                                          <p:spTgt spid="100"/>
                                        </p:tgtEl>
                                      </p:cBhvr>
                                      <p:to x="100000" y="60000"/>
                                    </p:animScale>
                                    <p:animScale>
                                      <p:cBhvr>
                                        <p:cTn id="72" dur="83" decel="50000">
                                          <p:stCondLst>
                                            <p:cond delay="338"/>
                                          </p:stCondLst>
                                        </p:cTn>
                                        <p:tgtEl>
                                          <p:spTgt spid="100"/>
                                        </p:tgtEl>
                                      </p:cBhvr>
                                      <p:to x="100000" y="100000"/>
                                    </p:animScale>
                                    <p:animScale>
                                      <p:cBhvr>
                                        <p:cTn id="73" dur="13">
                                          <p:stCondLst>
                                            <p:cond delay="656"/>
                                          </p:stCondLst>
                                        </p:cTn>
                                        <p:tgtEl>
                                          <p:spTgt spid="100"/>
                                        </p:tgtEl>
                                      </p:cBhvr>
                                      <p:to x="100000" y="80000"/>
                                    </p:animScale>
                                    <p:animScale>
                                      <p:cBhvr>
                                        <p:cTn id="74" dur="83" decel="50000">
                                          <p:stCondLst>
                                            <p:cond delay="669"/>
                                          </p:stCondLst>
                                        </p:cTn>
                                        <p:tgtEl>
                                          <p:spTgt spid="100"/>
                                        </p:tgtEl>
                                      </p:cBhvr>
                                      <p:to x="100000" y="100000"/>
                                    </p:animScale>
                                    <p:animScale>
                                      <p:cBhvr>
                                        <p:cTn id="75" dur="13">
                                          <p:stCondLst>
                                            <p:cond delay="821"/>
                                          </p:stCondLst>
                                        </p:cTn>
                                        <p:tgtEl>
                                          <p:spTgt spid="100"/>
                                        </p:tgtEl>
                                      </p:cBhvr>
                                      <p:to x="100000" y="90000"/>
                                    </p:animScale>
                                    <p:animScale>
                                      <p:cBhvr>
                                        <p:cTn id="76" dur="83" decel="50000">
                                          <p:stCondLst>
                                            <p:cond delay="834"/>
                                          </p:stCondLst>
                                        </p:cTn>
                                        <p:tgtEl>
                                          <p:spTgt spid="100"/>
                                        </p:tgtEl>
                                      </p:cBhvr>
                                      <p:to x="100000" y="100000"/>
                                    </p:animScale>
                                    <p:animScale>
                                      <p:cBhvr>
                                        <p:cTn id="77" dur="13">
                                          <p:stCondLst>
                                            <p:cond delay="904"/>
                                          </p:stCondLst>
                                        </p:cTn>
                                        <p:tgtEl>
                                          <p:spTgt spid="100"/>
                                        </p:tgtEl>
                                      </p:cBhvr>
                                      <p:to x="100000" y="95000"/>
                                    </p:animScale>
                                    <p:animScale>
                                      <p:cBhvr>
                                        <p:cTn id="78" dur="83" decel="50000">
                                          <p:stCondLst>
                                            <p:cond delay="917"/>
                                          </p:stCondLst>
                                        </p:cTn>
                                        <p:tgtEl>
                                          <p:spTgt spid="100"/>
                                        </p:tgtEl>
                                      </p:cBhvr>
                                      <p:to x="100000" y="100000"/>
                                    </p:animScale>
                                  </p:childTnLst>
                                </p:cTn>
                              </p:par>
                              <p:par>
                                <p:cTn id="79" presetID="26" presetClass="entr" presetSubtype="0" fill="hold" grpId="0" nodeType="withEffect">
                                  <p:stCondLst>
                                    <p:cond delay="200"/>
                                  </p:stCondLst>
                                  <p:childTnLst>
                                    <p:set>
                                      <p:cBhvr>
                                        <p:cTn id="80" dur="1" fill="hold">
                                          <p:stCondLst>
                                            <p:cond delay="0"/>
                                          </p:stCondLst>
                                        </p:cTn>
                                        <p:tgtEl>
                                          <p:spTgt spid="94"/>
                                        </p:tgtEl>
                                        <p:attrNameLst>
                                          <p:attrName>style.visibility</p:attrName>
                                        </p:attrNameLst>
                                      </p:cBhvr>
                                      <p:to>
                                        <p:strVal val="visible"/>
                                      </p:to>
                                    </p:set>
                                    <p:animEffect transition="in" filter="wipe(down)">
                                      <p:cBhvr>
                                        <p:cTn id="81" dur="290">
                                          <p:stCondLst>
                                            <p:cond delay="0"/>
                                          </p:stCondLst>
                                        </p:cTn>
                                        <p:tgtEl>
                                          <p:spTgt spid="94"/>
                                        </p:tgtEl>
                                      </p:cBhvr>
                                    </p:animEffect>
                                    <p:anim calcmode="lin" valueType="num">
                                      <p:cBhvr>
                                        <p:cTn id="82" dur="911" tmFilter="0,0; 0.14,0.36; 0.43,0.73; 0.71,0.91; 1.0,1.0">
                                          <p:stCondLst>
                                            <p:cond delay="0"/>
                                          </p:stCondLst>
                                        </p:cTn>
                                        <p:tgtEl>
                                          <p:spTgt spid="94"/>
                                        </p:tgtEl>
                                        <p:attrNameLst>
                                          <p:attrName>ppt_x</p:attrName>
                                        </p:attrNameLst>
                                      </p:cBhvr>
                                      <p:tavLst>
                                        <p:tav tm="0">
                                          <p:val>
                                            <p:strVal val="#ppt_x-0.25"/>
                                          </p:val>
                                        </p:tav>
                                        <p:tav tm="100000">
                                          <p:val>
                                            <p:strVal val="#ppt_x"/>
                                          </p:val>
                                        </p:tav>
                                      </p:tavLst>
                                    </p:anim>
                                    <p:anim calcmode="lin" valueType="num">
                                      <p:cBhvr>
                                        <p:cTn id="83" dur="332" tmFilter="0.0,0.0; 0.25,0.07; 0.50,0.2; 0.75,0.467; 1.0,1.0">
                                          <p:stCondLst>
                                            <p:cond delay="0"/>
                                          </p:stCondLst>
                                        </p:cTn>
                                        <p:tgtEl>
                                          <p:spTgt spid="94"/>
                                        </p:tgtEl>
                                        <p:attrNameLst>
                                          <p:attrName>ppt_y</p:attrName>
                                        </p:attrNameLst>
                                      </p:cBhvr>
                                      <p:tavLst>
                                        <p:tav tm="0" fmla="#ppt_y-sin(pi*$)/3">
                                          <p:val>
                                            <p:fltVal val="0.5"/>
                                          </p:val>
                                        </p:tav>
                                        <p:tav tm="100000">
                                          <p:val>
                                            <p:fltVal val="1"/>
                                          </p:val>
                                        </p:tav>
                                      </p:tavLst>
                                    </p:anim>
                                    <p:anim calcmode="lin" valueType="num">
                                      <p:cBhvr>
                                        <p:cTn id="84" dur="332" tmFilter="0, 0; 0.125,0.2665; 0.25,0.4; 0.375,0.465; 0.5,0.5;  0.625,0.535; 0.75,0.6; 0.875,0.7335; 1,1">
                                          <p:stCondLst>
                                            <p:cond delay="332"/>
                                          </p:stCondLst>
                                        </p:cTn>
                                        <p:tgtEl>
                                          <p:spTgt spid="94"/>
                                        </p:tgtEl>
                                        <p:attrNameLst>
                                          <p:attrName>ppt_y</p:attrName>
                                        </p:attrNameLst>
                                      </p:cBhvr>
                                      <p:tavLst>
                                        <p:tav tm="0" fmla="#ppt_y-sin(pi*$)/9">
                                          <p:val>
                                            <p:fltVal val="0"/>
                                          </p:val>
                                        </p:tav>
                                        <p:tav tm="100000">
                                          <p:val>
                                            <p:fltVal val="1"/>
                                          </p:val>
                                        </p:tav>
                                      </p:tavLst>
                                    </p:anim>
                                    <p:anim calcmode="lin" valueType="num">
                                      <p:cBhvr>
                                        <p:cTn id="85" dur="166" tmFilter="0, 0; 0.125,0.2665; 0.25,0.4; 0.375,0.465; 0.5,0.5;  0.625,0.535; 0.75,0.6; 0.875,0.7335; 1,1">
                                          <p:stCondLst>
                                            <p:cond delay="662"/>
                                          </p:stCondLst>
                                        </p:cTn>
                                        <p:tgtEl>
                                          <p:spTgt spid="94"/>
                                        </p:tgtEl>
                                        <p:attrNameLst>
                                          <p:attrName>ppt_y</p:attrName>
                                        </p:attrNameLst>
                                      </p:cBhvr>
                                      <p:tavLst>
                                        <p:tav tm="0" fmla="#ppt_y-sin(pi*$)/27">
                                          <p:val>
                                            <p:fltVal val="0"/>
                                          </p:val>
                                        </p:tav>
                                        <p:tav tm="100000">
                                          <p:val>
                                            <p:fltVal val="1"/>
                                          </p:val>
                                        </p:tav>
                                      </p:tavLst>
                                    </p:anim>
                                    <p:anim calcmode="lin" valueType="num">
                                      <p:cBhvr>
                                        <p:cTn id="86" dur="82" tmFilter="0, 0; 0.125,0.2665; 0.25,0.4; 0.375,0.465; 0.5,0.5;  0.625,0.535; 0.75,0.6; 0.875,0.7335; 1,1">
                                          <p:stCondLst>
                                            <p:cond delay="828"/>
                                          </p:stCondLst>
                                        </p:cTn>
                                        <p:tgtEl>
                                          <p:spTgt spid="94"/>
                                        </p:tgtEl>
                                        <p:attrNameLst>
                                          <p:attrName>ppt_y</p:attrName>
                                        </p:attrNameLst>
                                      </p:cBhvr>
                                      <p:tavLst>
                                        <p:tav tm="0" fmla="#ppt_y-sin(pi*$)/81">
                                          <p:val>
                                            <p:fltVal val="0"/>
                                          </p:val>
                                        </p:tav>
                                        <p:tav tm="100000">
                                          <p:val>
                                            <p:fltVal val="1"/>
                                          </p:val>
                                        </p:tav>
                                      </p:tavLst>
                                    </p:anim>
                                    <p:animScale>
                                      <p:cBhvr>
                                        <p:cTn id="87" dur="13">
                                          <p:stCondLst>
                                            <p:cond delay="325"/>
                                          </p:stCondLst>
                                        </p:cTn>
                                        <p:tgtEl>
                                          <p:spTgt spid="94"/>
                                        </p:tgtEl>
                                      </p:cBhvr>
                                      <p:to x="100000" y="60000"/>
                                    </p:animScale>
                                    <p:animScale>
                                      <p:cBhvr>
                                        <p:cTn id="88" dur="83" decel="50000">
                                          <p:stCondLst>
                                            <p:cond delay="338"/>
                                          </p:stCondLst>
                                        </p:cTn>
                                        <p:tgtEl>
                                          <p:spTgt spid="94"/>
                                        </p:tgtEl>
                                      </p:cBhvr>
                                      <p:to x="100000" y="100000"/>
                                    </p:animScale>
                                    <p:animScale>
                                      <p:cBhvr>
                                        <p:cTn id="89" dur="13">
                                          <p:stCondLst>
                                            <p:cond delay="656"/>
                                          </p:stCondLst>
                                        </p:cTn>
                                        <p:tgtEl>
                                          <p:spTgt spid="94"/>
                                        </p:tgtEl>
                                      </p:cBhvr>
                                      <p:to x="100000" y="80000"/>
                                    </p:animScale>
                                    <p:animScale>
                                      <p:cBhvr>
                                        <p:cTn id="90" dur="83" decel="50000">
                                          <p:stCondLst>
                                            <p:cond delay="669"/>
                                          </p:stCondLst>
                                        </p:cTn>
                                        <p:tgtEl>
                                          <p:spTgt spid="94"/>
                                        </p:tgtEl>
                                      </p:cBhvr>
                                      <p:to x="100000" y="100000"/>
                                    </p:animScale>
                                    <p:animScale>
                                      <p:cBhvr>
                                        <p:cTn id="91" dur="13">
                                          <p:stCondLst>
                                            <p:cond delay="821"/>
                                          </p:stCondLst>
                                        </p:cTn>
                                        <p:tgtEl>
                                          <p:spTgt spid="94"/>
                                        </p:tgtEl>
                                      </p:cBhvr>
                                      <p:to x="100000" y="90000"/>
                                    </p:animScale>
                                    <p:animScale>
                                      <p:cBhvr>
                                        <p:cTn id="92" dur="83" decel="50000">
                                          <p:stCondLst>
                                            <p:cond delay="834"/>
                                          </p:stCondLst>
                                        </p:cTn>
                                        <p:tgtEl>
                                          <p:spTgt spid="94"/>
                                        </p:tgtEl>
                                      </p:cBhvr>
                                      <p:to x="100000" y="100000"/>
                                    </p:animScale>
                                    <p:animScale>
                                      <p:cBhvr>
                                        <p:cTn id="93" dur="13">
                                          <p:stCondLst>
                                            <p:cond delay="904"/>
                                          </p:stCondLst>
                                        </p:cTn>
                                        <p:tgtEl>
                                          <p:spTgt spid="94"/>
                                        </p:tgtEl>
                                      </p:cBhvr>
                                      <p:to x="100000" y="95000"/>
                                    </p:animScale>
                                    <p:animScale>
                                      <p:cBhvr>
                                        <p:cTn id="94" dur="83" decel="50000">
                                          <p:stCondLst>
                                            <p:cond delay="917"/>
                                          </p:stCondLst>
                                        </p:cTn>
                                        <p:tgtEl>
                                          <p:spTgt spid="94"/>
                                        </p:tgtEl>
                                      </p:cBhvr>
                                      <p:to x="100000" y="100000"/>
                                    </p:animScale>
                                  </p:childTnLst>
                                </p:cTn>
                              </p:par>
                              <p:par>
                                <p:cTn id="95" presetID="26" presetClass="entr" presetSubtype="0" fill="hold" grpId="0" nodeType="withEffect">
                                  <p:stCondLst>
                                    <p:cond delay="700"/>
                                  </p:stCondLst>
                                  <p:childTnLst>
                                    <p:set>
                                      <p:cBhvr>
                                        <p:cTn id="96" dur="1" fill="hold">
                                          <p:stCondLst>
                                            <p:cond delay="0"/>
                                          </p:stCondLst>
                                        </p:cTn>
                                        <p:tgtEl>
                                          <p:spTgt spid="98"/>
                                        </p:tgtEl>
                                        <p:attrNameLst>
                                          <p:attrName>style.visibility</p:attrName>
                                        </p:attrNameLst>
                                      </p:cBhvr>
                                      <p:to>
                                        <p:strVal val="visible"/>
                                      </p:to>
                                    </p:set>
                                    <p:animEffect transition="in" filter="wipe(down)">
                                      <p:cBhvr>
                                        <p:cTn id="97" dur="290">
                                          <p:stCondLst>
                                            <p:cond delay="0"/>
                                          </p:stCondLst>
                                        </p:cTn>
                                        <p:tgtEl>
                                          <p:spTgt spid="98"/>
                                        </p:tgtEl>
                                      </p:cBhvr>
                                    </p:animEffect>
                                    <p:anim calcmode="lin" valueType="num">
                                      <p:cBhvr>
                                        <p:cTn id="98" dur="911" tmFilter="0,0; 0.14,0.36; 0.43,0.73; 0.71,0.91; 1.0,1.0">
                                          <p:stCondLst>
                                            <p:cond delay="0"/>
                                          </p:stCondLst>
                                        </p:cTn>
                                        <p:tgtEl>
                                          <p:spTgt spid="98"/>
                                        </p:tgtEl>
                                        <p:attrNameLst>
                                          <p:attrName>ppt_x</p:attrName>
                                        </p:attrNameLst>
                                      </p:cBhvr>
                                      <p:tavLst>
                                        <p:tav tm="0">
                                          <p:val>
                                            <p:strVal val="#ppt_x-0.25"/>
                                          </p:val>
                                        </p:tav>
                                        <p:tav tm="100000">
                                          <p:val>
                                            <p:strVal val="#ppt_x"/>
                                          </p:val>
                                        </p:tav>
                                      </p:tavLst>
                                    </p:anim>
                                    <p:anim calcmode="lin" valueType="num">
                                      <p:cBhvr>
                                        <p:cTn id="99" dur="332" tmFilter="0.0,0.0; 0.25,0.07; 0.50,0.2; 0.75,0.467; 1.0,1.0">
                                          <p:stCondLst>
                                            <p:cond delay="0"/>
                                          </p:stCondLst>
                                        </p:cTn>
                                        <p:tgtEl>
                                          <p:spTgt spid="98"/>
                                        </p:tgtEl>
                                        <p:attrNameLst>
                                          <p:attrName>ppt_y</p:attrName>
                                        </p:attrNameLst>
                                      </p:cBhvr>
                                      <p:tavLst>
                                        <p:tav tm="0" fmla="#ppt_y-sin(pi*$)/3">
                                          <p:val>
                                            <p:fltVal val="0.5"/>
                                          </p:val>
                                        </p:tav>
                                        <p:tav tm="100000">
                                          <p:val>
                                            <p:fltVal val="1"/>
                                          </p:val>
                                        </p:tav>
                                      </p:tavLst>
                                    </p:anim>
                                    <p:anim calcmode="lin" valueType="num">
                                      <p:cBhvr>
                                        <p:cTn id="100" dur="332" tmFilter="0, 0; 0.125,0.2665; 0.25,0.4; 0.375,0.465; 0.5,0.5;  0.625,0.535; 0.75,0.6; 0.875,0.7335; 1,1">
                                          <p:stCondLst>
                                            <p:cond delay="332"/>
                                          </p:stCondLst>
                                        </p:cTn>
                                        <p:tgtEl>
                                          <p:spTgt spid="98"/>
                                        </p:tgtEl>
                                        <p:attrNameLst>
                                          <p:attrName>ppt_y</p:attrName>
                                        </p:attrNameLst>
                                      </p:cBhvr>
                                      <p:tavLst>
                                        <p:tav tm="0" fmla="#ppt_y-sin(pi*$)/9">
                                          <p:val>
                                            <p:fltVal val="0"/>
                                          </p:val>
                                        </p:tav>
                                        <p:tav tm="100000">
                                          <p:val>
                                            <p:fltVal val="1"/>
                                          </p:val>
                                        </p:tav>
                                      </p:tavLst>
                                    </p:anim>
                                    <p:anim calcmode="lin" valueType="num">
                                      <p:cBhvr>
                                        <p:cTn id="101" dur="166" tmFilter="0, 0; 0.125,0.2665; 0.25,0.4; 0.375,0.465; 0.5,0.5;  0.625,0.535; 0.75,0.6; 0.875,0.7335; 1,1">
                                          <p:stCondLst>
                                            <p:cond delay="662"/>
                                          </p:stCondLst>
                                        </p:cTn>
                                        <p:tgtEl>
                                          <p:spTgt spid="98"/>
                                        </p:tgtEl>
                                        <p:attrNameLst>
                                          <p:attrName>ppt_y</p:attrName>
                                        </p:attrNameLst>
                                      </p:cBhvr>
                                      <p:tavLst>
                                        <p:tav tm="0" fmla="#ppt_y-sin(pi*$)/27">
                                          <p:val>
                                            <p:fltVal val="0"/>
                                          </p:val>
                                        </p:tav>
                                        <p:tav tm="100000">
                                          <p:val>
                                            <p:fltVal val="1"/>
                                          </p:val>
                                        </p:tav>
                                      </p:tavLst>
                                    </p:anim>
                                    <p:anim calcmode="lin" valueType="num">
                                      <p:cBhvr>
                                        <p:cTn id="102" dur="82" tmFilter="0, 0; 0.125,0.2665; 0.25,0.4; 0.375,0.465; 0.5,0.5;  0.625,0.535; 0.75,0.6; 0.875,0.7335; 1,1">
                                          <p:stCondLst>
                                            <p:cond delay="828"/>
                                          </p:stCondLst>
                                        </p:cTn>
                                        <p:tgtEl>
                                          <p:spTgt spid="98"/>
                                        </p:tgtEl>
                                        <p:attrNameLst>
                                          <p:attrName>ppt_y</p:attrName>
                                        </p:attrNameLst>
                                      </p:cBhvr>
                                      <p:tavLst>
                                        <p:tav tm="0" fmla="#ppt_y-sin(pi*$)/81">
                                          <p:val>
                                            <p:fltVal val="0"/>
                                          </p:val>
                                        </p:tav>
                                        <p:tav tm="100000">
                                          <p:val>
                                            <p:fltVal val="1"/>
                                          </p:val>
                                        </p:tav>
                                      </p:tavLst>
                                    </p:anim>
                                    <p:animScale>
                                      <p:cBhvr>
                                        <p:cTn id="103" dur="13">
                                          <p:stCondLst>
                                            <p:cond delay="325"/>
                                          </p:stCondLst>
                                        </p:cTn>
                                        <p:tgtEl>
                                          <p:spTgt spid="98"/>
                                        </p:tgtEl>
                                      </p:cBhvr>
                                      <p:to x="100000" y="60000"/>
                                    </p:animScale>
                                    <p:animScale>
                                      <p:cBhvr>
                                        <p:cTn id="104" dur="83" decel="50000">
                                          <p:stCondLst>
                                            <p:cond delay="338"/>
                                          </p:stCondLst>
                                        </p:cTn>
                                        <p:tgtEl>
                                          <p:spTgt spid="98"/>
                                        </p:tgtEl>
                                      </p:cBhvr>
                                      <p:to x="100000" y="100000"/>
                                    </p:animScale>
                                    <p:animScale>
                                      <p:cBhvr>
                                        <p:cTn id="105" dur="13">
                                          <p:stCondLst>
                                            <p:cond delay="656"/>
                                          </p:stCondLst>
                                        </p:cTn>
                                        <p:tgtEl>
                                          <p:spTgt spid="98"/>
                                        </p:tgtEl>
                                      </p:cBhvr>
                                      <p:to x="100000" y="80000"/>
                                    </p:animScale>
                                    <p:animScale>
                                      <p:cBhvr>
                                        <p:cTn id="106" dur="83" decel="50000">
                                          <p:stCondLst>
                                            <p:cond delay="669"/>
                                          </p:stCondLst>
                                        </p:cTn>
                                        <p:tgtEl>
                                          <p:spTgt spid="98"/>
                                        </p:tgtEl>
                                      </p:cBhvr>
                                      <p:to x="100000" y="100000"/>
                                    </p:animScale>
                                    <p:animScale>
                                      <p:cBhvr>
                                        <p:cTn id="107" dur="13">
                                          <p:stCondLst>
                                            <p:cond delay="821"/>
                                          </p:stCondLst>
                                        </p:cTn>
                                        <p:tgtEl>
                                          <p:spTgt spid="98"/>
                                        </p:tgtEl>
                                      </p:cBhvr>
                                      <p:to x="100000" y="90000"/>
                                    </p:animScale>
                                    <p:animScale>
                                      <p:cBhvr>
                                        <p:cTn id="108" dur="83" decel="50000">
                                          <p:stCondLst>
                                            <p:cond delay="834"/>
                                          </p:stCondLst>
                                        </p:cTn>
                                        <p:tgtEl>
                                          <p:spTgt spid="98"/>
                                        </p:tgtEl>
                                      </p:cBhvr>
                                      <p:to x="100000" y="100000"/>
                                    </p:animScale>
                                    <p:animScale>
                                      <p:cBhvr>
                                        <p:cTn id="109" dur="13">
                                          <p:stCondLst>
                                            <p:cond delay="904"/>
                                          </p:stCondLst>
                                        </p:cTn>
                                        <p:tgtEl>
                                          <p:spTgt spid="98"/>
                                        </p:tgtEl>
                                      </p:cBhvr>
                                      <p:to x="100000" y="95000"/>
                                    </p:animScale>
                                    <p:animScale>
                                      <p:cBhvr>
                                        <p:cTn id="110" dur="83" decel="50000">
                                          <p:stCondLst>
                                            <p:cond delay="917"/>
                                          </p:stCondLst>
                                        </p:cTn>
                                        <p:tgtEl>
                                          <p:spTgt spid="98"/>
                                        </p:tgtEl>
                                      </p:cBhvr>
                                      <p:to x="100000" y="100000"/>
                                    </p:animScale>
                                  </p:childTnLst>
                                </p:cTn>
                              </p:par>
                              <p:par>
                                <p:cTn id="111" presetID="26" presetClass="entr" presetSubtype="0" fill="hold" nodeType="withEffect">
                                  <p:stCondLst>
                                    <p:cond delay="700"/>
                                  </p:stCondLst>
                                  <p:childTnLst>
                                    <p:set>
                                      <p:cBhvr>
                                        <p:cTn id="112" dur="1" fill="hold">
                                          <p:stCondLst>
                                            <p:cond delay="0"/>
                                          </p:stCondLst>
                                        </p:cTn>
                                        <p:tgtEl>
                                          <p:spTgt spid="59"/>
                                        </p:tgtEl>
                                        <p:attrNameLst>
                                          <p:attrName>style.visibility</p:attrName>
                                        </p:attrNameLst>
                                      </p:cBhvr>
                                      <p:to>
                                        <p:strVal val="visible"/>
                                      </p:to>
                                    </p:set>
                                    <p:animEffect transition="in" filter="wipe(down)">
                                      <p:cBhvr>
                                        <p:cTn id="113" dur="290">
                                          <p:stCondLst>
                                            <p:cond delay="0"/>
                                          </p:stCondLst>
                                        </p:cTn>
                                        <p:tgtEl>
                                          <p:spTgt spid="59"/>
                                        </p:tgtEl>
                                      </p:cBhvr>
                                    </p:animEffect>
                                    <p:anim calcmode="lin" valueType="num">
                                      <p:cBhvr>
                                        <p:cTn id="114" dur="911" tmFilter="0,0; 0.14,0.36; 0.43,0.73; 0.71,0.91; 1.0,1.0">
                                          <p:stCondLst>
                                            <p:cond delay="0"/>
                                          </p:stCondLst>
                                        </p:cTn>
                                        <p:tgtEl>
                                          <p:spTgt spid="59"/>
                                        </p:tgtEl>
                                        <p:attrNameLst>
                                          <p:attrName>ppt_x</p:attrName>
                                        </p:attrNameLst>
                                      </p:cBhvr>
                                      <p:tavLst>
                                        <p:tav tm="0">
                                          <p:val>
                                            <p:strVal val="#ppt_x-0.25"/>
                                          </p:val>
                                        </p:tav>
                                        <p:tav tm="100000">
                                          <p:val>
                                            <p:strVal val="#ppt_x"/>
                                          </p:val>
                                        </p:tav>
                                      </p:tavLst>
                                    </p:anim>
                                    <p:anim calcmode="lin" valueType="num">
                                      <p:cBhvr>
                                        <p:cTn id="115" dur="332" tmFilter="0.0,0.0; 0.25,0.07; 0.50,0.2; 0.75,0.467; 1.0,1.0">
                                          <p:stCondLst>
                                            <p:cond delay="0"/>
                                          </p:stCondLst>
                                        </p:cTn>
                                        <p:tgtEl>
                                          <p:spTgt spid="59"/>
                                        </p:tgtEl>
                                        <p:attrNameLst>
                                          <p:attrName>ppt_y</p:attrName>
                                        </p:attrNameLst>
                                      </p:cBhvr>
                                      <p:tavLst>
                                        <p:tav tm="0" fmla="#ppt_y-sin(pi*$)/3">
                                          <p:val>
                                            <p:fltVal val="0.5"/>
                                          </p:val>
                                        </p:tav>
                                        <p:tav tm="100000">
                                          <p:val>
                                            <p:fltVal val="1"/>
                                          </p:val>
                                        </p:tav>
                                      </p:tavLst>
                                    </p:anim>
                                    <p:anim calcmode="lin" valueType="num">
                                      <p:cBhvr>
                                        <p:cTn id="116" dur="332" tmFilter="0, 0; 0.125,0.2665; 0.25,0.4; 0.375,0.465; 0.5,0.5;  0.625,0.535; 0.75,0.6; 0.875,0.7335; 1,1">
                                          <p:stCondLst>
                                            <p:cond delay="332"/>
                                          </p:stCondLst>
                                        </p:cTn>
                                        <p:tgtEl>
                                          <p:spTgt spid="59"/>
                                        </p:tgtEl>
                                        <p:attrNameLst>
                                          <p:attrName>ppt_y</p:attrName>
                                        </p:attrNameLst>
                                      </p:cBhvr>
                                      <p:tavLst>
                                        <p:tav tm="0" fmla="#ppt_y-sin(pi*$)/9">
                                          <p:val>
                                            <p:fltVal val="0"/>
                                          </p:val>
                                        </p:tav>
                                        <p:tav tm="100000">
                                          <p:val>
                                            <p:fltVal val="1"/>
                                          </p:val>
                                        </p:tav>
                                      </p:tavLst>
                                    </p:anim>
                                    <p:anim calcmode="lin" valueType="num">
                                      <p:cBhvr>
                                        <p:cTn id="117" dur="166" tmFilter="0, 0; 0.125,0.2665; 0.25,0.4; 0.375,0.465; 0.5,0.5;  0.625,0.535; 0.75,0.6; 0.875,0.7335; 1,1">
                                          <p:stCondLst>
                                            <p:cond delay="662"/>
                                          </p:stCondLst>
                                        </p:cTn>
                                        <p:tgtEl>
                                          <p:spTgt spid="59"/>
                                        </p:tgtEl>
                                        <p:attrNameLst>
                                          <p:attrName>ppt_y</p:attrName>
                                        </p:attrNameLst>
                                      </p:cBhvr>
                                      <p:tavLst>
                                        <p:tav tm="0" fmla="#ppt_y-sin(pi*$)/27">
                                          <p:val>
                                            <p:fltVal val="0"/>
                                          </p:val>
                                        </p:tav>
                                        <p:tav tm="100000">
                                          <p:val>
                                            <p:fltVal val="1"/>
                                          </p:val>
                                        </p:tav>
                                      </p:tavLst>
                                    </p:anim>
                                    <p:anim calcmode="lin" valueType="num">
                                      <p:cBhvr>
                                        <p:cTn id="118" dur="82" tmFilter="0, 0; 0.125,0.2665; 0.25,0.4; 0.375,0.465; 0.5,0.5;  0.625,0.535; 0.75,0.6; 0.875,0.7335; 1,1">
                                          <p:stCondLst>
                                            <p:cond delay="828"/>
                                          </p:stCondLst>
                                        </p:cTn>
                                        <p:tgtEl>
                                          <p:spTgt spid="59"/>
                                        </p:tgtEl>
                                        <p:attrNameLst>
                                          <p:attrName>ppt_y</p:attrName>
                                        </p:attrNameLst>
                                      </p:cBhvr>
                                      <p:tavLst>
                                        <p:tav tm="0" fmla="#ppt_y-sin(pi*$)/81">
                                          <p:val>
                                            <p:fltVal val="0"/>
                                          </p:val>
                                        </p:tav>
                                        <p:tav tm="100000">
                                          <p:val>
                                            <p:fltVal val="1"/>
                                          </p:val>
                                        </p:tav>
                                      </p:tavLst>
                                    </p:anim>
                                    <p:animScale>
                                      <p:cBhvr>
                                        <p:cTn id="119" dur="13">
                                          <p:stCondLst>
                                            <p:cond delay="325"/>
                                          </p:stCondLst>
                                        </p:cTn>
                                        <p:tgtEl>
                                          <p:spTgt spid="59"/>
                                        </p:tgtEl>
                                      </p:cBhvr>
                                      <p:to x="100000" y="60000"/>
                                    </p:animScale>
                                    <p:animScale>
                                      <p:cBhvr>
                                        <p:cTn id="120" dur="83" decel="50000">
                                          <p:stCondLst>
                                            <p:cond delay="338"/>
                                          </p:stCondLst>
                                        </p:cTn>
                                        <p:tgtEl>
                                          <p:spTgt spid="59"/>
                                        </p:tgtEl>
                                      </p:cBhvr>
                                      <p:to x="100000" y="100000"/>
                                    </p:animScale>
                                    <p:animScale>
                                      <p:cBhvr>
                                        <p:cTn id="121" dur="13">
                                          <p:stCondLst>
                                            <p:cond delay="656"/>
                                          </p:stCondLst>
                                        </p:cTn>
                                        <p:tgtEl>
                                          <p:spTgt spid="59"/>
                                        </p:tgtEl>
                                      </p:cBhvr>
                                      <p:to x="100000" y="80000"/>
                                    </p:animScale>
                                    <p:animScale>
                                      <p:cBhvr>
                                        <p:cTn id="122" dur="83" decel="50000">
                                          <p:stCondLst>
                                            <p:cond delay="669"/>
                                          </p:stCondLst>
                                        </p:cTn>
                                        <p:tgtEl>
                                          <p:spTgt spid="59"/>
                                        </p:tgtEl>
                                      </p:cBhvr>
                                      <p:to x="100000" y="100000"/>
                                    </p:animScale>
                                    <p:animScale>
                                      <p:cBhvr>
                                        <p:cTn id="123" dur="13">
                                          <p:stCondLst>
                                            <p:cond delay="821"/>
                                          </p:stCondLst>
                                        </p:cTn>
                                        <p:tgtEl>
                                          <p:spTgt spid="59"/>
                                        </p:tgtEl>
                                      </p:cBhvr>
                                      <p:to x="100000" y="90000"/>
                                    </p:animScale>
                                    <p:animScale>
                                      <p:cBhvr>
                                        <p:cTn id="124" dur="83" decel="50000">
                                          <p:stCondLst>
                                            <p:cond delay="834"/>
                                          </p:stCondLst>
                                        </p:cTn>
                                        <p:tgtEl>
                                          <p:spTgt spid="59"/>
                                        </p:tgtEl>
                                      </p:cBhvr>
                                      <p:to x="100000" y="100000"/>
                                    </p:animScale>
                                    <p:animScale>
                                      <p:cBhvr>
                                        <p:cTn id="125" dur="13">
                                          <p:stCondLst>
                                            <p:cond delay="904"/>
                                          </p:stCondLst>
                                        </p:cTn>
                                        <p:tgtEl>
                                          <p:spTgt spid="59"/>
                                        </p:tgtEl>
                                      </p:cBhvr>
                                      <p:to x="100000" y="95000"/>
                                    </p:animScale>
                                    <p:animScale>
                                      <p:cBhvr>
                                        <p:cTn id="126" dur="83" decel="50000">
                                          <p:stCondLst>
                                            <p:cond delay="917"/>
                                          </p:stCondLst>
                                        </p:cTn>
                                        <p:tgtEl>
                                          <p:spTgt spid="59"/>
                                        </p:tgtEl>
                                      </p:cBhvr>
                                      <p:to x="100000" y="100000"/>
                                    </p:animScale>
                                  </p:childTnLst>
                                </p:cTn>
                              </p:par>
                            </p:childTnLst>
                          </p:cTn>
                        </p:par>
                        <p:par>
                          <p:cTn id="127" fill="hold">
                            <p:stCondLst>
                              <p:cond delay="1000"/>
                            </p:stCondLst>
                            <p:childTnLst>
                              <p:par>
                                <p:cTn id="128" presetID="22" presetClass="entr" presetSubtype="8" fill="hold" nodeType="afterEffect">
                                  <p:stCondLst>
                                    <p:cond delay="0"/>
                                  </p:stCondLst>
                                  <p:childTnLst>
                                    <p:set>
                                      <p:cBhvr>
                                        <p:cTn id="129" dur="1" fill="hold">
                                          <p:stCondLst>
                                            <p:cond delay="0"/>
                                          </p:stCondLst>
                                        </p:cTn>
                                        <p:tgtEl>
                                          <p:spTgt spid="22"/>
                                        </p:tgtEl>
                                        <p:attrNameLst>
                                          <p:attrName>style.visibility</p:attrName>
                                        </p:attrNameLst>
                                      </p:cBhvr>
                                      <p:to>
                                        <p:strVal val="visible"/>
                                      </p:to>
                                    </p:set>
                                    <p:animEffect transition="in" filter="wipe(left)">
                                      <p:cBhvr>
                                        <p:cTn id="130" dur="500"/>
                                        <p:tgtEl>
                                          <p:spTgt spid="22"/>
                                        </p:tgtEl>
                                      </p:cBhvr>
                                    </p:animEffect>
                                  </p:childTnLst>
                                </p:cTn>
                              </p:par>
                            </p:childTnLst>
                          </p:cTn>
                        </p:par>
                        <p:par>
                          <p:cTn id="131" fill="hold">
                            <p:stCondLst>
                              <p:cond delay="1500"/>
                            </p:stCondLst>
                            <p:childTnLst>
                              <p:par>
                                <p:cTn id="132" presetID="23" presetClass="entr" presetSubtype="16" fill="hold" grpId="0" nodeType="afterEffect">
                                  <p:stCondLst>
                                    <p:cond delay="0"/>
                                  </p:stCondLst>
                                  <p:childTnLst>
                                    <p:set>
                                      <p:cBhvr>
                                        <p:cTn id="133" dur="1" fill="hold">
                                          <p:stCondLst>
                                            <p:cond delay="0"/>
                                          </p:stCondLst>
                                        </p:cTn>
                                        <p:tgtEl>
                                          <p:spTgt spid="20"/>
                                        </p:tgtEl>
                                        <p:attrNameLst>
                                          <p:attrName>style.visibility</p:attrName>
                                        </p:attrNameLst>
                                      </p:cBhvr>
                                      <p:to>
                                        <p:strVal val="visible"/>
                                      </p:to>
                                    </p:set>
                                    <p:anim calcmode="lin" valueType="num">
                                      <p:cBhvr>
                                        <p:cTn id="134" dur="500" fill="hold"/>
                                        <p:tgtEl>
                                          <p:spTgt spid="20"/>
                                        </p:tgtEl>
                                        <p:attrNameLst>
                                          <p:attrName>ppt_w</p:attrName>
                                        </p:attrNameLst>
                                      </p:cBhvr>
                                      <p:tavLst>
                                        <p:tav tm="0">
                                          <p:val>
                                            <p:fltVal val="0"/>
                                          </p:val>
                                        </p:tav>
                                        <p:tav tm="100000">
                                          <p:val>
                                            <p:strVal val="#ppt_w"/>
                                          </p:val>
                                        </p:tav>
                                      </p:tavLst>
                                    </p:anim>
                                    <p:anim calcmode="lin" valueType="num">
                                      <p:cBhvr>
                                        <p:cTn id="135" dur="500" fill="hold"/>
                                        <p:tgtEl>
                                          <p:spTgt spid="2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ldLvl="0" animBg="1"/>
      <p:bldP spid="89" grpId="0" bldLvl="0" animBg="1"/>
      <p:bldP spid="93" grpId="0" bldLvl="0" animBg="1"/>
      <p:bldP spid="94" grpId="0" bldLvl="0" animBg="1"/>
      <p:bldP spid="97" grpId="0" bldLvl="0" animBg="1"/>
      <p:bldP spid="98" grpId="0" bldLvl="0" animBg="1"/>
      <p:bldP spid="100" grpId="0" bldLvl="0" animBg="1"/>
      <p:bldP spid="20"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bwMode="auto">
          <a:xfrm>
            <a:off x="-869950" y="3463925"/>
            <a:ext cx="792162" cy="792163"/>
            <a:chOff x="3575720" y="5013176"/>
            <a:chExt cx="792088" cy="792088"/>
          </a:xfrm>
        </p:grpSpPr>
        <p:sp>
          <p:nvSpPr>
            <p:cNvPr id="12" name="燕尾形 11"/>
            <p:cNvSpPr/>
            <p:nvPr/>
          </p:nvSpPr>
          <p:spPr>
            <a:xfrm>
              <a:off x="3761440" y="5138577"/>
              <a:ext cx="503191" cy="503189"/>
            </a:xfrm>
            <a:prstGeom prst="chevron">
              <a:avLst>
                <a:gd name="adj" fmla="val 5812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14" name="椭圆 13"/>
            <p:cNvSpPr/>
            <p:nvPr/>
          </p:nvSpPr>
          <p:spPr>
            <a:xfrm>
              <a:off x="3575720" y="5013176"/>
              <a:ext cx="792088" cy="79208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8" name="标题 7"/>
          <p:cNvSpPr>
            <a:spLocks noGrp="1"/>
          </p:cNvSpPr>
          <p:nvPr>
            <p:ph type="title"/>
          </p:nvPr>
        </p:nvSpPr>
        <p:spPr>
          <a:xfrm>
            <a:off x="1419225" y="2286000"/>
            <a:ext cx="9037320" cy="1503680"/>
          </a:xfrm>
        </p:spPr>
        <p:txBody>
          <a:bodyPr rtlCol="0"/>
          <a:lstStyle/>
          <a:p>
            <a:pPr eaLnBrk="1" fontAlgn="auto" hangingPunct="1">
              <a:spcBef>
                <a:spcPts val="0"/>
              </a:spcBef>
              <a:spcAft>
                <a:spcPts val="0"/>
              </a:spcAft>
              <a:defRPr/>
            </a:pPr>
            <a:r>
              <a:rPr lang="en-US" altLang="zh-CN" b="1" dirty="0">
                <a:effectLst>
                  <a:outerShdw blurRad="38100" dist="38100" dir="2700000" algn="tl">
                    <a:srgbClr val="000000">
                      <a:alpha val="43137"/>
                    </a:srgbClr>
                  </a:outerShdw>
                </a:effectLst>
                <a:latin typeface="微软雅黑" panose="020B0503020204020204" charset="-122"/>
                <a:ea typeface="微软雅黑" panose="020B0503020204020204" charset="-122"/>
                <a:sym typeface="+mn-ea"/>
              </a:rPr>
              <a:t>Thanks for viewing</a:t>
            </a:r>
            <a:endParaRPr lang="zh-CN" altLang="en-US" b="1" dirty="0">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Tree>
    <p:custDataLst>
      <p:tags r:id="rId1"/>
    </p:custData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afterEffect">
                                  <p:stCondLst>
                                    <p:cond delay="0"/>
                                  </p:stCondLst>
                                  <p:childTnLst>
                                    <p:animMotion origin="layout" path="M 2.08333E-6 0.01042 L 0.92864 0.01042 " pathEditMode="relative" rAng="0" ptsTypes="AA">
                                      <p:cBhvr>
                                        <p:cTn id="6" dur="1000" fill="hold"/>
                                        <p:tgtEl>
                                          <p:spTgt spid="15"/>
                                        </p:tgtEl>
                                        <p:attrNameLst>
                                          <p:attrName>ppt_x</p:attrName>
                                          <p:attrName>ppt_y</p:attrName>
                                        </p:attrNameLst>
                                      </p:cBhvr>
                                      <p:rCtr x="46432" y="0"/>
                                    </p:animMotion>
                                  </p:childTnLst>
                                </p:cTn>
                              </p:par>
                              <p:par>
                                <p:cTn id="7" presetID="8" presetClass="emph" presetSubtype="0" fill="hold" nodeType="withEffect">
                                  <p:stCondLst>
                                    <p:cond delay="0"/>
                                  </p:stCondLst>
                                  <p:childTnLst>
                                    <p:animRot by="86400000">
                                      <p:cBhvr>
                                        <p:cTn id="8" dur="1000" fill="hold"/>
                                        <p:tgtEl>
                                          <p:spTgt spid="15"/>
                                        </p:tgtEl>
                                        <p:attrNameLst>
                                          <p:attrName>r</p:attrName>
                                        </p:attrNameLst>
                                      </p:cBhvr>
                                    </p:animRot>
                                  </p:childTnLst>
                                </p:cTn>
                              </p:par>
                            </p:childTnLst>
                          </p:cTn>
                        </p:par>
                        <p:par>
                          <p:cTn id="9" fill="hold">
                            <p:stCondLst>
                              <p:cond delay="1000"/>
                            </p:stCondLst>
                            <p:childTnLst>
                              <p:par>
                                <p:cTn id="10" presetID="35" presetClass="path" presetSubtype="0" accel="50000" decel="50000" fill="hold" nodeType="afterEffect">
                                  <p:stCondLst>
                                    <p:cond delay="0"/>
                                  </p:stCondLst>
                                  <p:childTnLst>
                                    <p:animMotion origin="layout" path="M 0.92864 0.01042 L 0.53255 0.01042 " pathEditMode="relative" rAng="0" ptsTypes="AA">
                                      <p:cBhvr>
                                        <p:cTn id="11" dur="500" fill="hold"/>
                                        <p:tgtEl>
                                          <p:spTgt spid="15"/>
                                        </p:tgtEl>
                                        <p:attrNameLst>
                                          <p:attrName>ppt_x</p:attrName>
                                          <p:attrName>ppt_y</p:attrName>
                                        </p:attrNameLst>
                                      </p:cBhvr>
                                      <p:rCtr x="-19805" y="0"/>
                                    </p:animMotion>
                                  </p:childTnLst>
                                </p:cTn>
                              </p:par>
                              <p:par>
                                <p:cTn id="12" presetID="8" presetClass="emph" presetSubtype="0" fill="hold" nodeType="withEffect">
                                  <p:stCondLst>
                                    <p:cond delay="0"/>
                                  </p:stCondLst>
                                  <p:childTnLst>
                                    <p:animRot by="-64800000">
                                      <p:cBhvr>
                                        <p:cTn id="13" dur="500" fill="hold"/>
                                        <p:tgtEl>
                                          <p:spTgt spid="15"/>
                                        </p:tgtEl>
                                        <p:attrNameLst>
                                          <p:attrName>r</p:attrName>
                                        </p:attrNameLst>
                                      </p:cBhvr>
                                    </p:animRot>
                                  </p:childTnLst>
                                </p:cTn>
                              </p:par>
                            </p:childTnLst>
                          </p:cTn>
                        </p:par>
                        <p:par>
                          <p:cTn id="14" fill="hold">
                            <p:stCondLst>
                              <p:cond delay="1500"/>
                            </p:stCondLst>
                            <p:childTnLst>
                              <p:par>
                                <p:cTn id="15" presetID="42" presetClass="path" presetSubtype="0" accel="50000" decel="50000" fill="hold" nodeType="afterEffect">
                                  <p:stCondLst>
                                    <p:cond delay="0"/>
                                  </p:stCondLst>
                                  <p:childTnLst>
                                    <p:animMotion origin="layout" path="M 0.53256 0.01042 L 0.53256 0.26042 " pathEditMode="relative" rAng="0" ptsTypes="AA">
                                      <p:cBhvr>
                                        <p:cTn id="16" dur="200" fill="hold"/>
                                        <p:tgtEl>
                                          <p:spTgt spid="15"/>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五边形 4"/>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pic>
        <p:nvPicPr>
          <p:cNvPr id="7" name="图片 11"/>
          <p:cNvPicPr>
            <a:picLocks noChangeAspect="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 name="文本框 7"/>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sp>
        <p:nvSpPr>
          <p:cNvPr id="3" name="内容占位符 2"/>
          <p:cNvSpPr>
            <a:spLocks noGrp="1"/>
          </p:cNvSpPr>
          <p:nvPr>
            <p:ph idx="1"/>
          </p:nvPr>
        </p:nvSpPr>
        <p:spPr/>
        <p:txBody>
          <a:bodyPr>
            <a:normAutofit/>
          </a:bodyPr>
          <a:lstStyle/>
          <a:p>
            <a:pPr algn="just">
              <a:lnSpc>
                <a:spcPct val="120000"/>
              </a:lnSpc>
            </a:pPr>
            <a:r>
              <a:rPr lang="en-US" altLang="zh-CN" sz="2800"/>
              <a:t>Imagine how efficient it would be to diagnose pneumonia only by analyzing few chest X-Ray images on computers, it would be much more faster and accuracy than viewing by a doctor. It would not only improve the efficiency of identifying pneumonia, but also save more time and effort of professionals.</a:t>
            </a:r>
            <a:endParaRPr lang="zh-CN" altLang="en-US" sz="2800" dirty="0"/>
          </a:p>
        </p:txBody>
      </p:sp>
      <p:sp>
        <p:nvSpPr>
          <p:cNvPr id="4" name="标题 3"/>
          <p:cNvSpPr>
            <a:spLocks noGrp="1"/>
          </p:cNvSpPr>
          <p:nvPr>
            <p:ph type="title"/>
          </p:nvPr>
        </p:nvSpPr>
        <p:spPr/>
        <p:txBody>
          <a:bodyPr/>
          <a:lstStyle/>
          <a:p>
            <a:r>
              <a:rPr lang="en-US" altLang="zh-CN" sz="4000">
                <a:sym typeface="+mn-ea"/>
              </a:rPr>
              <a:t>Pneumonia</a:t>
            </a:r>
            <a:endParaRPr lang="zh-CN" altLang="en-US" sz="4000" dirty="0"/>
          </a:p>
        </p:txBody>
      </p:sp>
      <p:sp>
        <p:nvSpPr>
          <p:cNvPr id="9" name="文本框 29"/>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latin typeface="Verdana" panose="020B0604030504040204" pitchFamily="34" charset="0"/>
              </a:rPr>
              <a:t>Description of the topic:</a:t>
            </a:r>
          </a:p>
        </p:txBody>
      </p:sp>
      <p:pic>
        <p:nvPicPr>
          <p:cNvPr id="2" name="图片 1"/>
          <p:cNvPicPr>
            <a:picLocks noChangeAspect="1"/>
          </p:cNvPicPr>
          <p:nvPr/>
        </p:nvPicPr>
        <p:blipFill>
          <a:blip r:embed="rId5" cstate="print"/>
          <a:stretch>
            <a:fillRect/>
          </a:stretch>
        </p:blipFill>
        <p:spPr>
          <a:xfrm>
            <a:off x="9787255" y="24130"/>
            <a:ext cx="668020" cy="651510"/>
          </a:xfrm>
          <a:prstGeom prst="pentagon">
            <a:avLst/>
          </a:prstGeom>
        </p:spPr>
      </p:pic>
    </p:spTree>
    <p:custDataLst>
      <p:tags r:id="rId1"/>
    </p:custDataLst>
  </p:cSld>
  <p:clrMapOvr>
    <a:masterClrMapping/>
  </p:clrMapOvr>
  <p:transition spd="slow" advClick="0" advTm="300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a:spLocks noChangeArrowheads="1"/>
          </p:cNvSpPr>
          <p:nvPr/>
        </p:nvSpPr>
        <p:spPr bwMode="auto">
          <a:xfrm>
            <a:off x="411480" y="137160"/>
            <a:ext cx="8013700"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a:solidFill>
                  <a:schemeClr val="bg1"/>
                </a:solidFill>
                <a:latin typeface="Verdana" panose="020B0604030504040204" pitchFamily="34" charset="0"/>
              </a:rPr>
              <a:t>Pneumonia</a:t>
            </a:r>
          </a:p>
        </p:txBody>
      </p:sp>
      <p:sp>
        <p:nvSpPr>
          <p:cNvPr id="13" name="TextBox 1"/>
          <p:cNvSpPr txBox="1">
            <a:spLocks noChangeArrowheads="1"/>
          </p:cNvSpPr>
          <p:nvPr/>
        </p:nvSpPr>
        <p:spPr bwMode="auto">
          <a:xfrm>
            <a:off x="763270" y="4918075"/>
            <a:ext cx="2976563" cy="460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sz="2400">
                <a:solidFill>
                  <a:schemeClr val="bg1"/>
                </a:solidFill>
                <a:latin typeface="Verdana" panose="020B0604030504040204" pitchFamily="34" charset="0"/>
                <a:ea typeface="Microsoft YaHei UI" panose="020B0503020204020204" pitchFamily="34" charset="-122"/>
                <a:cs typeface="Verdana" panose="020B0604030504040204" pitchFamily="34" charset="0"/>
              </a:rPr>
              <a:t>Normal</a:t>
            </a:r>
          </a:p>
        </p:txBody>
      </p:sp>
      <p:sp>
        <p:nvSpPr>
          <p:cNvPr id="14" name="矩形 13"/>
          <p:cNvSpPr>
            <a:spLocks noChangeArrowheads="1"/>
          </p:cNvSpPr>
          <p:nvPr/>
        </p:nvSpPr>
        <p:spPr bwMode="auto">
          <a:xfrm>
            <a:off x="890905" y="5607050"/>
            <a:ext cx="10546715" cy="8299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2400">
                <a:solidFill>
                  <a:schemeClr val="bg1"/>
                </a:solidFill>
                <a:latin typeface="Verdana" panose="020B0604030504040204" pitchFamily="34" charset="0"/>
              </a:rPr>
              <a:t>The aim of this kernel is to develop a robust deep learning model from scratch on this limited amount of data.</a:t>
            </a:r>
          </a:p>
        </p:txBody>
      </p:sp>
      <p:sp>
        <p:nvSpPr>
          <p:cNvPr id="19" name="TextBox 1"/>
          <p:cNvSpPr txBox="1">
            <a:spLocks noChangeArrowheads="1"/>
          </p:cNvSpPr>
          <p:nvPr/>
        </p:nvSpPr>
        <p:spPr bwMode="auto">
          <a:xfrm>
            <a:off x="4363720" y="4918075"/>
            <a:ext cx="3545840" cy="460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a:solidFill>
                  <a:schemeClr val="bg1"/>
                </a:solidFill>
                <a:latin typeface="Verdana" panose="020B0604030504040204" pitchFamily="34" charset="0"/>
              </a:rPr>
              <a:t>Bacterial pneumonia</a:t>
            </a:r>
          </a:p>
        </p:txBody>
      </p:sp>
      <p:sp>
        <p:nvSpPr>
          <p:cNvPr id="21" name="TextBox 1"/>
          <p:cNvSpPr txBox="1">
            <a:spLocks noChangeArrowheads="1"/>
          </p:cNvSpPr>
          <p:nvPr/>
        </p:nvSpPr>
        <p:spPr bwMode="auto">
          <a:xfrm>
            <a:off x="8092440" y="4963795"/>
            <a:ext cx="3803650" cy="460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altLang="zh-CN" sz="2400">
                <a:solidFill>
                  <a:schemeClr val="bg1"/>
                </a:solidFill>
                <a:latin typeface="Verdana" panose="020B0604030504040204" pitchFamily="34" charset="0"/>
              </a:rPr>
              <a:t>Viral Pneumonia</a:t>
            </a:r>
          </a:p>
        </p:txBody>
      </p:sp>
      <p:sp>
        <p:nvSpPr>
          <p:cNvPr id="33" name="正五边形 32"/>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26641" name="图片 11"/>
          <p:cNvPicPr>
            <a:picLocks noChangeAspect="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6" name="文本框 35"/>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4" cstate="print"/>
          <a:stretch>
            <a:fillRect/>
          </a:stretch>
        </p:blipFill>
        <p:spPr>
          <a:xfrm>
            <a:off x="9787255" y="24130"/>
            <a:ext cx="668020" cy="651510"/>
          </a:xfrm>
          <a:prstGeom prst="pentagon">
            <a:avLst/>
          </a:prstGeom>
        </p:spPr>
      </p:pic>
      <p:pic>
        <p:nvPicPr>
          <p:cNvPr id="3" name="图片 2" descr="IM-0115-0001"/>
          <p:cNvPicPr>
            <a:picLocks noChangeAspect="1"/>
          </p:cNvPicPr>
          <p:nvPr/>
        </p:nvPicPr>
        <p:blipFill>
          <a:blip r:embed="rId5" cstate="print">
            <a:extLst>
              <a:ext uri="{BEBA8EAE-BF5A-486C-A8C5-ECC9F3942E4B}">
                <a14:imgProps xmlns:a14="http://schemas.microsoft.com/office/drawing/2010/main" xmlns="">
                  <a14:imgLayer r:embed="rId6"/>
                </a14:imgProps>
              </a:ext>
            </a:extLst>
          </a:blip>
          <a:srcRect/>
          <a:stretch>
            <a:fillRect/>
          </a:stretch>
        </p:blipFill>
        <p:spPr>
          <a:xfrm>
            <a:off x="890905" y="1450975"/>
            <a:ext cx="2849245" cy="3215005"/>
          </a:xfrm>
          <a:prstGeom prst="rect">
            <a:avLst/>
          </a:prstGeom>
        </p:spPr>
      </p:pic>
      <p:pic>
        <p:nvPicPr>
          <p:cNvPr id="7" name="图片 6" descr="person1_bacteria_2"/>
          <p:cNvPicPr>
            <a:picLocks noChangeAspect="1"/>
          </p:cNvPicPr>
          <p:nvPr/>
        </p:nvPicPr>
        <p:blipFill>
          <a:blip r:embed="rId7" cstate="print">
            <a:extLst>
              <a:ext uri="{BEBA8EAE-BF5A-486C-A8C5-ECC9F3942E4B}">
                <a14:imgProps xmlns:a14="http://schemas.microsoft.com/office/drawing/2010/main" xmlns="">
                  <a14:imgLayer r:embed="rId8"/>
                </a14:imgProps>
              </a:ext>
            </a:extLst>
          </a:blip>
          <a:srcRect/>
          <a:stretch>
            <a:fillRect/>
          </a:stretch>
        </p:blipFill>
        <p:spPr>
          <a:xfrm>
            <a:off x="4691380" y="1450975"/>
            <a:ext cx="2808605" cy="3265805"/>
          </a:xfrm>
          <a:prstGeom prst="rect">
            <a:avLst/>
          </a:prstGeom>
        </p:spPr>
      </p:pic>
      <p:pic>
        <p:nvPicPr>
          <p:cNvPr id="8" name="图片 7" descr="person1287_virus_2210"/>
          <p:cNvPicPr>
            <a:picLocks noChangeAspect="1"/>
          </p:cNvPicPr>
          <p:nvPr/>
        </p:nvPicPr>
        <p:blipFill>
          <a:blip r:embed="rId9" cstate="print">
            <a:extLst>
              <a:ext uri="{BEBA8EAE-BF5A-486C-A8C5-ECC9F3942E4B}">
                <a14:imgProps xmlns:a14="http://schemas.microsoft.com/office/drawing/2010/main" xmlns="">
                  <a14:imgLayer r:embed="rId10"/>
                </a14:imgProps>
              </a:ext>
            </a:extLst>
          </a:blip>
          <a:srcRect/>
          <a:stretch>
            <a:fillRect/>
          </a:stretch>
        </p:blipFill>
        <p:spPr>
          <a:xfrm>
            <a:off x="8564245" y="1450975"/>
            <a:ext cx="2809240" cy="3265805"/>
          </a:xfrm>
          <a:prstGeom prst="rect">
            <a:avLst/>
          </a:prstGeom>
        </p:spPr>
      </p:pic>
      <p:sp>
        <p:nvSpPr>
          <p:cNvPr id="9"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spTree>
    <p:custDataLst>
      <p:tags r:id="rId1"/>
    </p:custDataLst>
  </p:cSld>
  <p:clrMapOvr>
    <a:masterClrMapping/>
  </p:clrMapOvr>
  <p:transition spd="slow" advClick="0"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3"/>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Effect transition="in" filter="fade">
                                      <p:cBhvr>
                                        <p:cTn id="9" dur="500"/>
                                        <p:tgtEl>
                                          <p:spTgt spid="4"/>
                                        </p:tgtEl>
                                      </p:cBhvr>
                                    </p:animEffect>
                                  </p:childTnLst>
                                </p:cTn>
                              </p:par>
                            </p:childTnLst>
                          </p:cTn>
                        </p:par>
                        <p:par>
                          <p:cTn id="10" fill="hold">
                            <p:stCondLst>
                              <p:cond delay="700"/>
                            </p:stCondLst>
                            <p:childTnLst>
                              <p:par>
                                <p:cTn id="11" presetID="42" presetClass="entr" presetSubtype="0"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anim calcmode="lin" valueType="num">
                                      <p:cBhvr>
                                        <p:cTn id="14" dur="500" fill="hold"/>
                                        <p:tgtEl>
                                          <p:spTgt spid="13"/>
                                        </p:tgtEl>
                                        <p:attrNameLst>
                                          <p:attrName>ppt_x</p:attrName>
                                        </p:attrNameLst>
                                      </p:cBhvr>
                                      <p:tavLst>
                                        <p:tav tm="0">
                                          <p:val>
                                            <p:strVal val="#ppt_x"/>
                                          </p:val>
                                        </p:tav>
                                        <p:tav tm="100000">
                                          <p:val>
                                            <p:strVal val="#ppt_x"/>
                                          </p:val>
                                        </p:tav>
                                      </p:tavLst>
                                    </p:anim>
                                    <p:anim calcmode="lin" valueType="num">
                                      <p:cBhvr>
                                        <p:cTn id="15" dur="500" fill="hold"/>
                                        <p:tgtEl>
                                          <p:spTgt spid="13"/>
                                        </p:tgtEl>
                                        <p:attrNameLst>
                                          <p:attrName>ppt_y</p:attrName>
                                        </p:attrNameLst>
                                      </p:cBhvr>
                                      <p:tavLst>
                                        <p:tav tm="0">
                                          <p:val>
                                            <p:strVal val="#ppt_y+.1"/>
                                          </p:val>
                                        </p:tav>
                                        <p:tav tm="100000">
                                          <p:val>
                                            <p:strVal val="#ppt_y"/>
                                          </p:val>
                                        </p:tav>
                                      </p:tavLst>
                                    </p:anim>
                                  </p:childTnLst>
                                </p:cTn>
                              </p:par>
                            </p:childTnLst>
                          </p:cTn>
                        </p:par>
                        <p:par>
                          <p:cTn id="16" fill="hold">
                            <p:stCondLst>
                              <p:cond delay="1200"/>
                            </p:stCondLst>
                            <p:childTnLst>
                              <p:par>
                                <p:cTn id="17" presetID="23" presetClass="entr" presetSubtype="16"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p:cTn id="19" dur="300" fill="hold"/>
                                        <p:tgtEl>
                                          <p:spTgt spid="14"/>
                                        </p:tgtEl>
                                        <p:attrNameLst>
                                          <p:attrName>ppt_w</p:attrName>
                                        </p:attrNameLst>
                                      </p:cBhvr>
                                      <p:tavLst>
                                        <p:tav tm="0">
                                          <p:val>
                                            <p:fltVal val="0"/>
                                          </p:val>
                                        </p:tav>
                                        <p:tav tm="100000">
                                          <p:val>
                                            <p:strVal val="#ppt_w"/>
                                          </p:val>
                                        </p:tav>
                                      </p:tavLst>
                                    </p:anim>
                                    <p:anim calcmode="lin" valueType="num">
                                      <p:cBhvr>
                                        <p:cTn id="20" dur="300" fill="hold"/>
                                        <p:tgtEl>
                                          <p:spTgt spid="14"/>
                                        </p:tgtEl>
                                        <p:attrNameLst>
                                          <p:attrName>ppt_h</p:attrName>
                                        </p:attrNameLst>
                                      </p:cBhvr>
                                      <p:tavLst>
                                        <p:tav tm="0">
                                          <p:val>
                                            <p:fltVal val="0"/>
                                          </p:val>
                                        </p:tav>
                                        <p:tav tm="100000">
                                          <p:val>
                                            <p:strVal val="#ppt_h"/>
                                          </p:val>
                                        </p:tav>
                                      </p:tavLst>
                                    </p:anim>
                                  </p:childTnLst>
                                </p:cTn>
                              </p:par>
                            </p:childTnLst>
                          </p:cTn>
                        </p:par>
                        <p:par>
                          <p:cTn id="21" fill="hold">
                            <p:stCondLst>
                              <p:cond delay="1700"/>
                            </p:stCondLst>
                            <p:childTnLst>
                              <p:par>
                                <p:cTn id="22" presetID="42" presetClass="entr" presetSubtype="0" fill="hold" grpId="0" nodeType="after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anim calcmode="lin" valueType="num">
                                      <p:cBhvr>
                                        <p:cTn id="25" dur="500" fill="hold"/>
                                        <p:tgtEl>
                                          <p:spTgt spid="19"/>
                                        </p:tgtEl>
                                        <p:attrNameLst>
                                          <p:attrName>ppt_x</p:attrName>
                                        </p:attrNameLst>
                                      </p:cBhvr>
                                      <p:tavLst>
                                        <p:tav tm="0">
                                          <p:val>
                                            <p:strVal val="#ppt_x"/>
                                          </p:val>
                                        </p:tav>
                                        <p:tav tm="100000">
                                          <p:val>
                                            <p:strVal val="#ppt_x"/>
                                          </p:val>
                                        </p:tav>
                                      </p:tavLst>
                                    </p:anim>
                                    <p:anim calcmode="lin" valueType="num">
                                      <p:cBhvr>
                                        <p:cTn id="26" dur="500" fill="hold"/>
                                        <p:tgtEl>
                                          <p:spTgt spid="19"/>
                                        </p:tgtEl>
                                        <p:attrNameLst>
                                          <p:attrName>ppt_y</p:attrName>
                                        </p:attrNameLst>
                                      </p:cBhvr>
                                      <p:tavLst>
                                        <p:tav tm="0">
                                          <p:val>
                                            <p:strVal val="#ppt_y+.1"/>
                                          </p:val>
                                        </p:tav>
                                        <p:tav tm="100000">
                                          <p:val>
                                            <p:strVal val="#ppt_y"/>
                                          </p:val>
                                        </p:tav>
                                      </p:tavLst>
                                    </p:anim>
                                  </p:childTnLst>
                                </p:cTn>
                              </p:par>
                            </p:childTnLst>
                          </p:cTn>
                        </p:par>
                        <p:par>
                          <p:cTn id="27" fill="hold">
                            <p:stCondLst>
                              <p:cond delay="2200"/>
                            </p:stCondLst>
                            <p:childTnLst>
                              <p:par>
                                <p:cTn id="28" presetID="42" presetClass="entr" presetSubtype="0" fill="hold" grpId="0" nodeType="after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anim calcmode="lin" valueType="num">
                                      <p:cBhvr>
                                        <p:cTn id="31" dur="500" fill="hold"/>
                                        <p:tgtEl>
                                          <p:spTgt spid="21"/>
                                        </p:tgtEl>
                                        <p:attrNameLst>
                                          <p:attrName>ppt_x</p:attrName>
                                        </p:attrNameLst>
                                      </p:cBhvr>
                                      <p:tavLst>
                                        <p:tav tm="0">
                                          <p:val>
                                            <p:strVal val="#ppt_x"/>
                                          </p:val>
                                        </p:tav>
                                        <p:tav tm="100000">
                                          <p:val>
                                            <p:strVal val="#ppt_x"/>
                                          </p:val>
                                        </p:tav>
                                      </p:tavLst>
                                    </p:anim>
                                    <p:anim calcmode="lin" valueType="num">
                                      <p:cBhvr>
                                        <p:cTn id="32" dur="5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3" grpId="0"/>
      <p:bldP spid="14" grpId="0"/>
      <p:bldP spid="19" grpId="0"/>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3200">
                <a:solidFill>
                  <a:schemeClr val="bg1"/>
                </a:solidFill>
                <a:latin typeface="Verdana" panose="020B0604030504040204" pitchFamily="34" charset="0"/>
              </a:rPr>
              <a:t>DATASET</a:t>
            </a:r>
            <a:endParaRPr lang="en-US" sz="32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grpSp>
        <p:nvGrpSpPr>
          <p:cNvPr id="3" name="组合 2"/>
          <p:cNvGrpSpPr/>
          <p:nvPr/>
        </p:nvGrpSpPr>
        <p:grpSpPr bwMode="auto">
          <a:xfrm>
            <a:off x="1736725" y="2445385"/>
            <a:ext cx="1930401" cy="2043113"/>
            <a:chOff x="1736327" y="1927494"/>
            <a:chExt cx="1931289" cy="2043238"/>
          </a:xfrm>
        </p:grpSpPr>
        <p:sp>
          <p:nvSpPr>
            <p:cNvPr id="28" name="任意多边形 27"/>
            <p:cNvSpPr/>
            <p:nvPr/>
          </p:nvSpPr>
          <p:spPr>
            <a:xfrm>
              <a:off x="1736327" y="1927494"/>
              <a:ext cx="1931289" cy="2043238"/>
            </a:xfrm>
            <a:custGeom>
              <a:avLst/>
              <a:gdLst>
                <a:gd name="connsiteX0" fmla="*/ 0 w 1931136"/>
                <a:gd name="connsiteY0" fmla="*/ 1341214 h 2043238"/>
                <a:gd name="connsiteX1" fmla="*/ 1931136 w 1931136"/>
                <a:gd name="connsiteY1" fmla="*/ 1341214 h 2043238"/>
                <a:gd name="connsiteX2" fmla="*/ 1906904 w 1931136"/>
                <a:gd name="connsiteY2" fmla="*/ 1419280 h 2043238"/>
                <a:gd name="connsiteX3" fmla="*/ 965568 w 1931136"/>
                <a:gd name="connsiteY3" fmla="*/ 2043238 h 2043238"/>
                <a:gd name="connsiteX4" fmla="*/ 24233 w 1931136"/>
                <a:gd name="connsiteY4" fmla="*/ 1419280 h 2043238"/>
                <a:gd name="connsiteX5" fmla="*/ 965568 w 1931136"/>
                <a:gd name="connsiteY5" fmla="*/ 0 h 2043238"/>
                <a:gd name="connsiteX6" fmla="*/ 1906904 w 1931136"/>
                <a:gd name="connsiteY6" fmla="*/ 623959 h 2043238"/>
                <a:gd name="connsiteX7" fmla="*/ 1928379 w 1931136"/>
                <a:gd name="connsiteY7" fmla="*/ 693142 h 2043238"/>
                <a:gd name="connsiteX8" fmla="*/ 2757 w 1931136"/>
                <a:gd name="connsiteY8" fmla="*/ 693142 h 2043238"/>
                <a:gd name="connsiteX9" fmla="*/ 24233 w 1931136"/>
                <a:gd name="connsiteY9" fmla="*/ 623959 h 2043238"/>
                <a:gd name="connsiteX10" fmla="*/ 965568 w 1931136"/>
                <a:gd name="connsiteY10" fmla="*/ 0 h 204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1136" h="2043238">
                  <a:moveTo>
                    <a:pt x="0" y="1341214"/>
                  </a:moveTo>
                  <a:lnTo>
                    <a:pt x="1931136" y="1341214"/>
                  </a:lnTo>
                  <a:lnTo>
                    <a:pt x="1906904" y="1419280"/>
                  </a:lnTo>
                  <a:cubicBezTo>
                    <a:pt x="1751813" y="1785954"/>
                    <a:pt x="1388737" y="2043238"/>
                    <a:pt x="965568" y="2043238"/>
                  </a:cubicBezTo>
                  <a:cubicBezTo>
                    <a:pt x="542400" y="2043238"/>
                    <a:pt x="179323" y="1785954"/>
                    <a:pt x="24233" y="1419280"/>
                  </a:cubicBezTo>
                  <a:close/>
                  <a:moveTo>
                    <a:pt x="965568" y="0"/>
                  </a:moveTo>
                  <a:cubicBezTo>
                    <a:pt x="1388737" y="0"/>
                    <a:pt x="1751813" y="257284"/>
                    <a:pt x="1906904" y="623959"/>
                  </a:cubicBezTo>
                  <a:lnTo>
                    <a:pt x="1928379" y="693142"/>
                  </a:lnTo>
                  <a:lnTo>
                    <a:pt x="2757" y="693142"/>
                  </a:lnTo>
                  <a:lnTo>
                    <a:pt x="24233" y="623959"/>
                  </a:lnTo>
                  <a:cubicBezTo>
                    <a:pt x="179323" y="257284"/>
                    <a:pt x="542400" y="0"/>
                    <a:pt x="965568"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400" name="矩形 31"/>
            <p:cNvSpPr>
              <a:spLocks noChangeArrowheads="1"/>
            </p:cNvSpPr>
            <p:nvPr/>
          </p:nvSpPr>
          <p:spPr bwMode="auto">
            <a:xfrm>
              <a:off x="1994891" y="2711597"/>
              <a:ext cx="1413525" cy="39880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sz="2000" b="1">
                  <a:solidFill>
                    <a:schemeClr val="bg1"/>
                  </a:solidFill>
                  <a:latin typeface="Verdana" panose="020B0604030504040204" pitchFamily="34" charset="0"/>
                </a:rPr>
                <a:t>NORMAL</a:t>
              </a:r>
            </a:p>
          </p:txBody>
        </p:sp>
      </p:grpSp>
      <p:sp>
        <p:nvSpPr>
          <p:cNvPr id="15364" name="AutoShape 2"/>
          <p:cNvSpPr>
            <a:spLocks noChangeAspect="1" noChangeArrowheads="1"/>
          </p:cNvSpPr>
          <p:nvPr/>
        </p:nvSpPr>
        <p:spPr bwMode="auto">
          <a:xfrm>
            <a:off x="2397125" y="4802188"/>
            <a:ext cx="304800" cy="30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endParaRPr lang="zh-CN" altLang="en-US"/>
          </a:p>
        </p:txBody>
      </p:sp>
      <p:grpSp>
        <p:nvGrpSpPr>
          <p:cNvPr id="5" name="组合 4"/>
          <p:cNvGrpSpPr/>
          <p:nvPr/>
        </p:nvGrpSpPr>
        <p:grpSpPr bwMode="auto">
          <a:xfrm>
            <a:off x="8442325" y="2434273"/>
            <a:ext cx="1941830" cy="2044700"/>
            <a:chOff x="8441642" y="1916832"/>
            <a:chExt cx="1942663" cy="2043238"/>
          </a:xfrm>
        </p:grpSpPr>
        <p:sp>
          <p:nvSpPr>
            <p:cNvPr id="31" name="任意多边形 30"/>
            <p:cNvSpPr/>
            <p:nvPr/>
          </p:nvSpPr>
          <p:spPr>
            <a:xfrm>
              <a:off x="8441642" y="1916832"/>
              <a:ext cx="1942346" cy="2043238"/>
            </a:xfrm>
            <a:custGeom>
              <a:avLst/>
              <a:gdLst>
                <a:gd name="connsiteX0" fmla="*/ 13967 w 1942346"/>
                <a:gd name="connsiteY0" fmla="*/ 1368152 h 2043238"/>
                <a:gd name="connsiteX1" fmla="*/ 1928379 w 1942346"/>
                <a:gd name="connsiteY1" fmla="*/ 1368152 h 2043238"/>
                <a:gd name="connsiteX2" fmla="*/ 1912508 w 1942346"/>
                <a:gd name="connsiteY2" fmla="*/ 1419280 h 2043238"/>
                <a:gd name="connsiteX3" fmla="*/ 971173 w 1942346"/>
                <a:gd name="connsiteY3" fmla="*/ 2043238 h 2043238"/>
                <a:gd name="connsiteX4" fmla="*/ 29838 w 1942346"/>
                <a:gd name="connsiteY4" fmla="*/ 1419280 h 2043238"/>
                <a:gd name="connsiteX5" fmla="*/ 971173 w 1942346"/>
                <a:gd name="connsiteY5" fmla="*/ 0 h 2043238"/>
                <a:gd name="connsiteX6" fmla="*/ 1912508 w 1942346"/>
                <a:gd name="connsiteY6" fmla="*/ 623959 h 2043238"/>
                <a:gd name="connsiteX7" fmla="*/ 1942346 w 1942346"/>
                <a:gd name="connsiteY7" fmla="*/ 720080 h 2043238"/>
                <a:gd name="connsiteX8" fmla="*/ 0 w 1942346"/>
                <a:gd name="connsiteY8" fmla="*/ 720080 h 2043238"/>
                <a:gd name="connsiteX9" fmla="*/ 29838 w 1942346"/>
                <a:gd name="connsiteY9" fmla="*/ 623959 h 2043238"/>
                <a:gd name="connsiteX10" fmla="*/ 971173 w 1942346"/>
                <a:gd name="connsiteY10" fmla="*/ 0 h 204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42346" h="2043238">
                  <a:moveTo>
                    <a:pt x="13967" y="1368152"/>
                  </a:moveTo>
                  <a:lnTo>
                    <a:pt x="1928379" y="1368152"/>
                  </a:lnTo>
                  <a:lnTo>
                    <a:pt x="1912508" y="1419280"/>
                  </a:lnTo>
                  <a:cubicBezTo>
                    <a:pt x="1757418" y="1785954"/>
                    <a:pt x="1394342" y="2043238"/>
                    <a:pt x="971173" y="2043238"/>
                  </a:cubicBezTo>
                  <a:cubicBezTo>
                    <a:pt x="548004" y="2043238"/>
                    <a:pt x="184928" y="1785954"/>
                    <a:pt x="29838" y="1419280"/>
                  </a:cubicBezTo>
                  <a:close/>
                  <a:moveTo>
                    <a:pt x="971173" y="0"/>
                  </a:moveTo>
                  <a:cubicBezTo>
                    <a:pt x="1394342" y="0"/>
                    <a:pt x="1757418" y="257284"/>
                    <a:pt x="1912508" y="623959"/>
                  </a:cubicBezTo>
                  <a:lnTo>
                    <a:pt x="1942346" y="720080"/>
                  </a:lnTo>
                  <a:lnTo>
                    <a:pt x="0" y="720080"/>
                  </a:lnTo>
                  <a:lnTo>
                    <a:pt x="29838" y="623959"/>
                  </a:lnTo>
                  <a:cubicBezTo>
                    <a:pt x="184928" y="257284"/>
                    <a:pt x="548004" y="0"/>
                    <a:pt x="971173"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398" name="矩形 36"/>
            <p:cNvSpPr>
              <a:spLocks noChangeArrowheads="1"/>
            </p:cNvSpPr>
            <p:nvPr/>
          </p:nvSpPr>
          <p:spPr bwMode="auto">
            <a:xfrm>
              <a:off x="8562979" y="2753798"/>
              <a:ext cx="1821326" cy="398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sz="2000" b="1">
                  <a:solidFill>
                    <a:schemeClr val="bg1"/>
                  </a:solidFill>
                  <a:latin typeface="Verdana" panose="020B0604030504040204" pitchFamily="34" charset="0"/>
                </a:rPr>
                <a:t>VIRUS</a:t>
              </a:r>
            </a:p>
          </p:txBody>
        </p:sp>
      </p:grpSp>
      <p:grpSp>
        <p:nvGrpSpPr>
          <p:cNvPr id="4" name="组合 3"/>
          <p:cNvGrpSpPr/>
          <p:nvPr/>
        </p:nvGrpSpPr>
        <p:grpSpPr bwMode="auto">
          <a:xfrm>
            <a:off x="5043488" y="2442210"/>
            <a:ext cx="2012950" cy="2043113"/>
            <a:chOff x="5042810" y="1924049"/>
            <a:chExt cx="2014355" cy="2043238"/>
          </a:xfrm>
        </p:grpSpPr>
        <p:sp>
          <p:nvSpPr>
            <p:cNvPr id="30" name="任意多边形 29"/>
            <p:cNvSpPr/>
            <p:nvPr/>
          </p:nvSpPr>
          <p:spPr>
            <a:xfrm>
              <a:off x="5127006" y="1924049"/>
              <a:ext cx="1930159" cy="2043238"/>
            </a:xfrm>
            <a:custGeom>
              <a:avLst/>
              <a:gdLst>
                <a:gd name="connsiteX0" fmla="*/ 0 w 1931136"/>
                <a:gd name="connsiteY0" fmla="*/ 1341214 h 2043238"/>
                <a:gd name="connsiteX1" fmla="*/ 1931136 w 1931136"/>
                <a:gd name="connsiteY1" fmla="*/ 1341214 h 2043238"/>
                <a:gd name="connsiteX2" fmla="*/ 1906903 w 1931136"/>
                <a:gd name="connsiteY2" fmla="*/ 1419280 h 2043238"/>
                <a:gd name="connsiteX3" fmla="*/ 965568 w 1931136"/>
                <a:gd name="connsiteY3" fmla="*/ 2043238 h 2043238"/>
                <a:gd name="connsiteX4" fmla="*/ 24233 w 1931136"/>
                <a:gd name="connsiteY4" fmla="*/ 1419280 h 2043238"/>
                <a:gd name="connsiteX5" fmla="*/ 965568 w 1931136"/>
                <a:gd name="connsiteY5" fmla="*/ 0 h 2043238"/>
                <a:gd name="connsiteX6" fmla="*/ 1906903 w 1931136"/>
                <a:gd name="connsiteY6" fmla="*/ 623959 h 2043238"/>
                <a:gd name="connsiteX7" fmla="*/ 1928379 w 1931136"/>
                <a:gd name="connsiteY7" fmla="*/ 693142 h 2043238"/>
                <a:gd name="connsiteX8" fmla="*/ 2757 w 1931136"/>
                <a:gd name="connsiteY8" fmla="*/ 693142 h 2043238"/>
                <a:gd name="connsiteX9" fmla="*/ 24233 w 1931136"/>
                <a:gd name="connsiteY9" fmla="*/ 623959 h 2043238"/>
                <a:gd name="connsiteX10" fmla="*/ 965568 w 1931136"/>
                <a:gd name="connsiteY10" fmla="*/ 0 h 2043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1136" h="2043238">
                  <a:moveTo>
                    <a:pt x="0" y="1341214"/>
                  </a:moveTo>
                  <a:lnTo>
                    <a:pt x="1931136" y="1341214"/>
                  </a:lnTo>
                  <a:lnTo>
                    <a:pt x="1906903" y="1419280"/>
                  </a:lnTo>
                  <a:cubicBezTo>
                    <a:pt x="1751813" y="1785954"/>
                    <a:pt x="1388737" y="2043238"/>
                    <a:pt x="965568" y="2043238"/>
                  </a:cubicBezTo>
                  <a:cubicBezTo>
                    <a:pt x="542400" y="2043238"/>
                    <a:pt x="179323" y="1785954"/>
                    <a:pt x="24233" y="1419280"/>
                  </a:cubicBezTo>
                  <a:close/>
                  <a:moveTo>
                    <a:pt x="965568" y="0"/>
                  </a:moveTo>
                  <a:cubicBezTo>
                    <a:pt x="1388737" y="0"/>
                    <a:pt x="1751813" y="257284"/>
                    <a:pt x="1906903" y="623959"/>
                  </a:cubicBezTo>
                  <a:lnTo>
                    <a:pt x="1928379" y="693142"/>
                  </a:lnTo>
                  <a:lnTo>
                    <a:pt x="2757" y="693142"/>
                  </a:lnTo>
                  <a:lnTo>
                    <a:pt x="24233" y="623959"/>
                  </a:lnTo>
                  <a:cubicBezTo>
                    <a:pt x="179323" y="257284"/>
                    <a:pt x="542400" y="0"/>
                    <a:pt x="965568" y="0"/>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396" name="矩形 38"/>
            <p:cNvSpPr>
              <a:spLocks noChangeArrowheads="1"/>
            </p:cNvSpPr>
            <p:nvPr/>
          </p:nvSpPr>
          <p:spPr bwMode="auto">
            <a:xfrm>
              <a:off x="5042810" y="2735629"/>
              <a:ext cx="2014355" cy="39880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ctr" eaLnBrk="1" hangingPunct="1"/>
              <a:r>
                <a:rPr lang="en-US" sz="2000" b="1">
                  <a:solidFill>
                    <a:schemeClr val="bg1"/>
                  </a:solidFill>
                  <a:latin typeface="Verdana" panose="020B0604030504040204" pitchFamily="34" charset="0"/>
                </a:rPr>
                <a:t>BACTERIA</a:t>
              </a:r>
            </a:p>
          </p:txBody>
        </p:sp>
      </p:grpSp>
      <p:sp>
        <p:nvSpPr>
          <p:cNvPr id="40" name="TextBox 1"/>
          <p:cNvSpPr txBox="1">
            <a:spLocks noChangeArrowheads="1"/>
          </p:cNvSpPr>
          <p:nvPr/>
        </p:nvSpPr>
        <p:spPr bwMode="auto">
          <a:xfrm>
            <a:off x="1362075" y="1254760"/>
            <a:ext cx="8876665" cy="8299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2400">
                <a:solidFill>
                  <a:schemeClr val="bg1"/>
                </a:solidFill>
                <a:latin typeface="Verdana" panose="020B0604030504040204" pitchFamily="34" charset="0"/>
              </a:rPr>
              <a:t>The dataset is divided into three sets: 1) train set 2) validation set and 3) test set. </a:t>
            </a:r>
          </a:p>
        </p:txBody>
      </p:sp>
      <p:sp>
        <p:nvSpPr>
          <p:cNvPr id="42" name="TextBox 1"/>
          <p:cNvSpPr txBox="1">
            <a:spLocks noChangeArrowheads="1"/>
          </p:cNvSpPr>
          <p:nvPr/>
        </p:nvSpPr>
        <p:spPr bwMode="auto">
          <a:xfrm>
            <a:off x="1362075" y="4634230"/>
            <a:ext cx="9417050" cy="2276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just" eaLnBrk="1" hangingPunct="1"/>
            <a:r>
              <a:rPr lang="en-US" altLang="zh-CN">
                <a:solidFill>
                  <a:schemeClr val="bg1"/>
                </a:solidFill>
                <a:latin typeface="Verdana" panose="020B0604030504040204" pitchFamily="34" charset="0"/>
              </a:rPr>
              <a:t>Each of the above directory contains three sub-directories:</a:t>
            </a:r>
          </a:p>
          <a:p>
            <a:pPr algn="just" eaLnBrk="1" hangingPunct="1"/>
            <a:endParaRPr lang="en-US" altLang="zh-CN">
              <a:solidFill>
                <a:schemeClr val="bg1"/>
              </a:solidFill>
              <a:latin typeface="Verdana" panose="020B0604030504040204" pitchFamily="34" charset="0"/>
            </a:endParaRPr>
          </a:p>
          <a:p>
            <a:pPr algn="just" eaLnBrk="1" hangingPunct="1"/>
            <a:r>
              <a:rPr lang="en-US" altLang="zh-CN">
                <a:solidFill>
                  <a:schemeClr val="bg1"/>
                </a:solidFill>
                <a:latin typeface="Verdana" panose="020B0604030504040204" pitchFamily="34" charset="0"/>
              </a:rPr>
              <a:t>NORMAL: These are the samples that describe the normal (no pneumonia) case.</a:t>
            </a:r>
          </a:p>
          <a:p>
            <a:pPr algn="just" eaLnBrk="1" hangingPunct="1"/>
            <a:r>
              <a:rPr lang="en-US" altLang="zh-CN">
                <a:solidFill>
                  <a:schemeClr val="bg1"/>
                </a:solidFill>
                <a:latin typeface="Verdana" panose="020B0604030504040204" pitchFamily="34" charset="0"/>
              </a:rPr>
              <a:t>BAC-PNEUMONIA: This directory contains those samples that are the bacteria pneumonia cases.</a:t>
            </a:r>
          </a:p>
          <a:p>
            <a:pPr algn="just" eaLnBrk="1" hangingPunct="1"/>
            <a:r>
              <a:rPr lang="en-US" altLang="zh-CN">
                <a:solidFill>
                  <a:schemeClr val="bg1"/>
                </a:solidFill>
                <a:latin typeface="Verdana" panose="020B0604030504040204" pitchFamily="34" charset="0"/>
                <a:sym typeface="+mn-ea"/>
              </a:rPr>
              <a:t>VIR-PNEUMONIA : This directory contains those samples that are the virus pneumonia cases.</a:t>
            </a:r>
            <a:endParaRPr lang="en-US" altLang="zh-CN" sz="1600">
              <a:solidFill>
                <a:schemeClr val="bg1"/>
              </a:solidFill>
              <a:latin typeface="Verdana" panose="020B0604030504040204" pitchFamily="34" charset="0"/>
            </a:endParaRPr>
          </a:p>
          <a:p>
            <a:pPr eaLnBrk="1" hangingPunct="1"/>
            <a:endParaRPr lang="en-US" altLang="zh-CN" sz="1600">
              <a:solidFill>
                <a:schemeClr val="bg1"/>
              </a:solidFill>
              <a:latin typeface="Verdana" panose="020B0604030504040204" pitchFamily="34" charset="0"/>
            </a:endParaRPr>
          </a:p>
        </p:txBody>
      </p:sp>
      <p:sp>
        <p:nvSpPr>
          <p:cNvPr id="37" name="正五边形 36"/>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5378" name="图片 11"/>
          <p:cNvPicPr>
            <a:picLocks noChangeAspect="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7" name="文本框 46"/>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6" name="图片 5"/>
          <p:cNvPicPr>
            <a:picLocks noChangeAspect="1"/>
          </p:cNvPicPr>
          <p:nvPr/>
        </p:nvPicPr>
        <p:blipFill>
          <a:blip r:embed="rId4" cstate="print"/>
          <a:stretch>
            <a:fillRect/>
          </a:stretch>
        </p:blipFill>
        <p:spPr>
          <a:xfrm>
            <a:off x="9787255" y="24130"/>
            <a:ext cx="668020" cy="651510"/>
          </a:xfrm>
          <a:prstGeom prst="pentagon">
            <a:avLst/>
          </a:prstGeom>
        </p:spPr>
      </p:pic>
      <p:sp>
        <p:nvSpPr>
          <p:cNvPr id="7"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spTree>
    <p:custDataLst>
      <p:tags r:id="rId1"/>
    </p:custDataLst>
  </p:cSld>
  <p:clrMapOvr>
    <a:masterClrMapping/>
  </p:clrMapOvr>
  <p:transition spd="slow" advClick="0" advTm="4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ppt_w+.3"/>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1000" fill="hold"/>
                                        <p:tgtEl>
                                          <p:spTgt spid="3"/>
                                        </p:tgtEl>
                                        <p:attrNameLst>
                                          <p:attrName>ppt_x</p:attrName>
                                        </p:attrNameLst>
                                      </p:cBhvr>
                                      <p:tavLst>
                                        <p:tav tm="0">
                                          <p:val>
                                            <p:strVal val="1+#ppt_w/2"/>
                                          </p:val>
                                        </p:tav>
                                        <p:tav tm="100000">
                                          <p:val>
                                            <p:strVal val="#ppt_x"/>
                                          </p:val>
                                        </p:tav>
                                      </p:tavLst>
                                    </p:anim>
                                    <p:anim calcmode="lin" valueType="num">
                                      <p:cBhvr additive="base">
                                        <p:cTn id="14" dur="1000" fill="hold"/>
                                        <p:tgtEl>
                                          <p:spTgt spid="3"/>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1000" fill="hold"/>
                                        <p:tgtEl>
                                          <p:spTgt spid="4"/>
                                        </p:tgtEl>
                                        <p:attrNameLst>
                                          <p:attrName>ppt_x</p:attrName>
                                        </p:attrNameLst>
                                      </p:cBhvr>
                                      <p:tavLst>
                                        <p:tav tm="0">
                                          <p:val>
                                            <p:strVal val="0-#ppt_w/2"/>
                                          </p:val>
                                        </p:tav>
                                        <p:tav tm="100000">
                                          <p:val>
                                            <p:strVal val="#ppt_x"/>
                                          </p:val>
                                        </p:tav>
                                      </p:tavLst>
                                    </p:anim>
                                    <p:anim calcmode="lin" valueType="num">
                                      <p:cBhvr additive="base">
                                        <p:cTn id="18" dur="1000" fill="hold"/>
                                        <p:tgtEl>
                                          <p:spTgt spid="4"/>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1000" fill="hold"/>
                                        <p:tgtEl>
                                          <p:spTgt spid="5"/>
                                        </p:tgtEl>
                                        <p:attrNameLst>
                                          <p:attrName>ppt_x</p:attrName>
                                        </p:attrNameLst>
                                      </p:cBhvr>
                                      <p:tavLst>
                                        <p:tav tm="0">
                                          <p:val>
                                            <p:strVal val="0-#ppt_w/2"/>
                                          </p:val>
                                        </p:tav>
                                        <p:tav tm="100000">
                                          <p:val>
                                            <p:strVal val="#ppt_x"/>
                                          </p:val>
                                        </p:tav>
                                      </p:tavLst>
                                    </p:anim>
                                    <p:anim calcmode="lin" valueType="num">
                                      <p:cBhvr additive="base">
                                        <p:cTn id="22" dur="1000" fill="hold"/>
                                        <p:tgtEl>
                                          <p:spTgt spid="5"/>
                                        </p:tgtEl>
                                        <p:attrNameLst>
                                          <p:attrName>ppt_y</p:attrName>
                                        </p:attrNameLst>
                                      </p:cBhvr>
                                      <p:tavLst>
                                        <p:tav tm="0">
                                          <p:val>
                                            <p:strVal val="#ppt_y"/>
                                          </p:val>
                                        </p:tav>
                                        <p:tav tm="100000">
                                          <p:val>
                                            <p:strVal val="#ppt_y"/>
                                          </p:val>
                                        </p:tav>
                                      </p:tavLst>
                                    </p:anim>
                                  </p:childTnLst>
                                </p:cTn>
                              </p:par>
                              <p:par>
                                <p:cTn id="23" presetID="8" presetClass="emph" presetSubtype="0" fill="hold" nodeType="withEffect">
                                  <p:stCondLst>
                                    <p:cond delay="0"/>
                                  </p:stCondLst>
                                  <p:childTnLst>
                                    <p:animRot by="-43200000">
                                      <p:cBhvr>
                                        <p:cTn id="24" dur="1000" fill="hold"/>
                                        <p:tgtEl>
                                          <p:spTgt spid="3"/>
                                        </p:tgtEl>
                                        <p:attrNameLst>
                                          <p:attrName>r</p:attrName>
                                        </p:attrNameLst>
                                      </p:cBhvr>
                                    </p:animRot>
                                  </p:childTnLst>
                                </p:cTn>
                              </p:par>
                              <p:par>
                                <p:cTn id="25" presetID="8" presetClass="emph" presetSubtype="0" fill="hold" nodeType="withEffect">
                                  <p:stCondLst>
                                    <p:cond delay="0"/>
                                  </p:stCondLst>
                                  <p:childTnLst>
                                    <p:animRot by="43200000">
                                      <p:cBhvr>
                                        <p:cTn id="26" dur="1000" fill="hold"/>
                                        <p:tgtEl>
                                          <p:spTgt spid="4"/>
                                        </p:tgtEl>
                                        <p:attrNameLst>
                                          <p:attrName>r</p:attrName>
                                        </p:attrNameLst>
                                      </p:cBhvr>
                                    </p:animRot>
                                  </p:childTnLst>
                                </p:cTn>
                              </p:par>
                              <p:par>
                                <p:cTn id="27" presetID="8" presetClass="emph" presetSubtype="0" fill="hold" nodeType="withEffect">
                                  <p:stCondLst>
                                    <p:cond delay="0"/>
                                  </p:stCondLst>
                                  <p:childTnLst>
                                    <p:animRot by="43200000">
                                      <p:cBhvr>
                                        <p:cTn id="28" dur="1000" fill="hold"/>
                                        <p:tgtEl>
                                          <p:spTgt spid="5"/>
                                        </p:tgtEl>
                                        <p:attrNameLst>
                                          <p:attrName>r</p:attrName>
                                        </p:attrNameLst>
                                      </p:cBhvr>
                                    </p:animRot>
                                  </p:childTnLst>
                                </p:cTn>
                              </p:par>
                            </p:childTnLst>
                          </p:cTn>
                        </p:par>
                        <p:par>
                          <p:cTn id="29" fill="hold">
                            <p:stCondLst>
                              <p:cond delay="1500"/>
                            </p:stCondLst>
                            <p:childTnLst>
                              <p:par>
                                <p:cTn id="30" presetID="42" presetClass="entr" presetSubtype="0" fill="hold" grpId="0" nodeType="after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500"/>
                                        <p:tgtEl>
                                          <p:spTgt spid="40"/>
                                        </p:tgtEl>
                                      </p:cBhvr>
                                    </p:animEffect>
                                    <p:anim calcmode="lin" valueType="num">
                                      <p:cBhvr>
                                        <p:cTn id="33" dur="500" fill="hold"/>
                                        <p:tgtEl>
                                          <p:spTgt spid="40"/>
                                        </p:tgtEl>
                                        <p:attrNameLst>
                                          <p:attrName>ppt_x</p:attrName>
                                        </p:attrNameLst>
                                      </p:cBhvr>
                                      <p:tavLst>
                                        <p:tav tm="0">
                                          <p:val>
                                            <p:strVal val="#ppt_x"/>
                                          </p:val>
                                        </p:tav>
                                        <p:tav tm="100000">
                                          <p:val>
                                            <p:strVal val="#ppt_x"/>
                                          </p:val>
                                        </p:tav>
                                      </p:tavLst>
                                    </p:anim>
                                    <p:anim calcmode="lin" valueType="num">
                                      <p:cBhvr>
                                        <p:cTn id="34" dur="500" fill="hold"/>
                                        <p:tgtEl>
                                          <p:spTgt spid="40"/>
                                        </p:tgtEl>
                                        <p:attrNameLst>
                                          <p:attrName>ppt_y</p:attrName>
                                        </p:attrNameLst>
                                      </p:cBhvr>
                                      <p:tavLst>
                                        <p:tav tm="0">
                                          <p:val>
                                            <p:strVal val="#ppt_y+.1"/>
                                          </p:val>
                                        </p:tav>
                                        <p:tav tm="100000">
                                          <p:val>
                                            <p:strVal val="#ppt_y"/>
                                          </p:val>
                                        </p:tav>
                                      </p:tavLst>
                                    </p:anim>
                                  </p:childTnLst>
                                </p:cTn>
                              </p:par>
                            </p:childTnLst>
                          </p:cTn>
                        </p:par>
                        <p:par>
                          <p:cTn id="35" fill="hold">
                            <p:stCondLst>
                              <p:cond delay="2000"/>
                            </p:stCondLst>
                            <p:childTnLst>
                              <p:par>
                                <p:cTn id="36" presetID="42" presetClass="entr" presetSubtype="0" fill="hold" grpId="0" nodeType="afterEffect">
                                  <p:stCondLst>
                                    <p:cond delay="0"/>
                                  </p:stCondLst>
                                  <p:childTnLst>
                                    <p:set>
                                      <p:cBhvr>
                                        <p:cTn id="37" dur="1" fill="hold">
                                          <p:stCondLst>
                                            <p:cond delay="0"/>
                                          </p:stCondLst>
                                        </p:cTn>
                                        <p:tgtEl>
                                          <p:spTgt spid="42"/>
                                        </p:tgtEl>
                                        <p:attrNameLst>
                                          <p:attrName>style.visibility</p:attrName>
                                        </p:attrNameLst>
                                      </p:cBhvr>
                                      <p:to>
                                        <p:strVal val="visible"/>
                                      </p:to>
                                    </p:set>
                                    <p:animEffect transition="in" filter="fade">
                                      <p:cBhvr>
                                        <p:cTn id="38" dur="500"/>
                                        <p:tgtEl>
                                          <p:spTgt spid="42"/>
                                        </p:tgtEl>
                                      </p:cBhvr>
                                    </p:animEffect>
                                    <p:anim calcmode="lin" valueType="num">
                                      <p:cBhvr>
                                        <p:cTn id="39" dur="500" fill="hold"/>
                                        <p:tgtEl>
                                          <p:spTgt spid="42"/>
                                        </p:tgtEl>
                                        <p:attrNameLst>
                                          <p:attrName>ppt_x</p:attrName>
                                        </p:attrNameLst>
                                      </p:cBhvr>
                                      <p:tavLst>
                                        <p:tav tm="0">
                                          <p:val>
                                            <p:strVal val="#ppt_x"/>
                                          </p:val>
                                        </p:tav>
                                        <p:tav tm="100000">
                                          <p:val>
                                            <p:strVal val="#ppt_x"/>
                                          </p:val>
                                        </p:tav>
                                      </p:tavLst>
                                    </p:anim>
                                    <p:anim calcmode="lin" valueType="num">
                                      <p:cBhvr>
                                        <p:cTn id="40" dur="5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0" grpId="0"/>
      <p:bldP spid="4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五边形 4"/>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8" name="图片 11"/>
          <p:cNvPicPr>
            <a:picLocks noChangeAspect="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 name="文本框 8"/>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sp>
        <p:nvSpPr>
          <p:cNvPr id="2" name="文本框 1"/>
          <p:cNvSpPr txBox="1"/>
          <p:nvPr/>
        </p:nvSpPr>
        <p:spPr>
          <a:xfrm>
            <a:off x="944244" y="961390"/>
            <a:ext cx="10040273" cy="778115"/>
          </a:xfrm>
          <a:prstGeom prst="rect">
            <a:avLst/>
          </a:prstGeom>
        </p:spPr>
        <p:txBody>
          <a:bodyPr vert="horz" wrap="square" lIns="91440" tIns="45720" rIns="91440" bIns="45720" rtlCol="0" anchor="ctr">
            <a:normAutofit fontScale="57500" lnSpcReduction="20000"/>
          </a:bodyPr>
          <a:lstStyle>
            <a:lvl1pPr>
              <a:lnSpc>
                <a:spcPct val="90000"/>
              </a:lnSpc>
              <a:spcBef>
                <a:spcPct val="0"/>
              </a:spcBef>
              <a:buNone/>
              <a:defRPr sz="4000">
                <a:solidFill>
                  <a:srgbClr val="00B0F0"/>
                </a:solidFill>
                <a:latin typeface="+mj-lt"/>
                <a:ea typeface="+mj-ea"/>
                <a:cs typeface="+mj-cs"/>
              </a:defRPr>
            </a:lvl1pPr>
          </a:lstStyle>
          <a:p>
            <a:r>
              <a:rPr lang="en-US" altLang="zh-CN" dirty="0" smtClean="0">
                <a:solidFill>
                  <a:schemeClr val="bg1"/>
                </a:solidFill>
              </a:rPr>
              <a:t>Let's look at how a normal case is different from that of a bacteria and virus pneumonia case. We will look at somes samples from our training data itself.</a:t>
            </a:r>
          </a:p>
        </p:txBody>
      </p:sp>
      <p:sp>
        <p:nvSpPr>
          <p:cNvPr id="3" name="文本框 2"/>
          <p:cNvSpPr txBox="1"/>
          <p:nvPr/>
        </p:nvSpPr>
        <p:spPr>
          <a:xfrm>
            <a:off x="839470" y="5945505"/>
            <a:ext cx="10162540" cy="912495"/>
          </a:xfrm>
          <a:prstGeom prst="rect">
            <a:avLst/>
          </a:prstGeom>
        </p:spPr>
        <p:txBody>
          <a:bodyPr vert="horz" lIns="91440" tIns="45720" rIns="91440" bIns="45720" rtlCol="0">
            <a:normAutofit fontScale="97500" lnSpcReduction="10000"/>
          </a:bodyPr>
          <a:lstStyle>
            <a:defPPr>
              <a:defRPr lang="zh-CN"/>
            </a:defPPr>
            <a:lvl1pPr marR="0" lvl="0" indent="0" algn="just" fontAlgn="auto">
              <a:lnSpc>
                <a:spcPct val="120000"/>
              </a:lnSpc>
              <a:spcBef>
                <a:spcPts val="1000"/>
              </a:spcBef>
              <a:spcAft>
                <a:spcPts val="0"/>
              </a:spcAft>
              <a:buClrTx/>
              <a:buSzTx/>
              <a:buFont typeface="Arial" panose="020B0604020202020204" pitchFamily="34" charset="0"/>
              <a:buNone/>
              <a:defRPr kumimoji="0" sz="2400" b="0" i="0" u="none" strike="noStrike" cap="none" spc="0" normalizeH="0" baseline="0">
                <a:ln>
                  <a:noFill/>
                </a:ln>
                <a:effectLst/>
                <a:uLnTx/>
                <a:uFillTx/>
                <a:latin typeface="Arial" panose="020B0604020202020204"/>
                <a:ea typeface="黑体" panose="02010609060101010101" pitchFamily="49" charset="-122"/>
              </a:defRPr>
            </a:lvl1pPr>
            <a:lvl2pPr marL="685800" indent="-228600">
              <a:lnSpc>
                <a:spcPct val="90000"/>
              </a:lnSpc>
              <a:spcBef>
                <a:spcPts val="500"/>
              </a:spcBef>
              <a:buFont typeface="Arial" panose="020B0604020202020204" pitchFamily="34" charset="0"/>
              <a:buChar char="•"/>
              <a:defRPr sz="2000">
                <a:solidFill>
                  <a:schemeClr val="bg1">
                    <a:lumMod val="85000"/>
                  </a:schemeClr>
                </a:solidFill>
              </a:defRPr>
            </a:lvl2pPr>
            <a:lvl3pPr marL="1143000" indent="-228600">
              <a:lnSpc>
                <a:spcPct val="90000"/>
              </a:lnSpc>
              <a:spcBef>
                <a:spcPts val="500"/>
              </a:spcBef>
              <a:buFont typeface="Arial" panose="020B0604020202020204" pitchFamily="34" charset="0"/>
              <a:buChar char="•"/>
              <a:defRPr>
                <a:solidFill>
                  <a:schemeClr val="bg1">
                    <a:lumMod val="85000"/>
                  </a:schemeClr>
                </a:solidFill>
              </a:defRPr>
            </a:lvl3pPr>
            <a:lvl4pPr marL="1600200" indent="-228600">
              <a:lnSpc>
                <a:spcPct val="90000"/>
              </a:lnSpc>
              <a:spcBef>
                <a:spcPts val="500"/>
              </a:spcBef>
              <a:buFont typeface="Arial" panose="020B0604020202020204" pitchFamily="34" charset="0"/>
              <a:buChar char="•"/>
              <a:defRPr>
                <a:solidFill>
                  <a:schemeClr val="bg1">
                    <a:lumMod val="85000"/>
                  </a:schemeClr>
                </a:solidFill>
              </a:defRPr>
            </a:lvl4pPr>
            <a:lvl5pPr marL="2057400" indent="-228600">
              <a:lnSpc>
                <a:spcPct val="90000"/>
              </a:lnSpc>
              <a:spcBef>
                <a:spcPts val="500"/>
              </a:spcBef>
              <a:buFont typeface="Arial" panose="020B0604020202020204" pitchFamily="34" charset="0"/>
              <a:buChar char="•"/>
              <a:defRPr>
                <a:solidFill>
                  <a:schemeClr val="bg1">
                    <a:lumMod val="85000"/>
                  </a:schemeClr>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altLang="zh-CN" sz="1600" dirty="0" smtClean="0">
                <a:solidFill>
                  <a:schemeClr val="bg1"/>
                </a:solidFill>
              </a:rPr>
              <a:t>There are some cases where you won't be able to differentiate between a normal case and a pneumonia case with the naked eye. There is one case in the above plot, at least for me ,which is too much confusing. If we can build a robust classifier, it would be a great assist to the doctor too.</a:t>
            </a:r>
          </a:p>
        </p:txBody>
      </p:sp>
      <p:sp>
        <p:nvSpPr>
          <p:cNvPr id="10" name="文本框 29"/>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latin typeface="Verdana" panose="020B0604030504040204" pitchFamily="34" charset="0"/>
              </a:rPr>
              <a:t>Distinguish</a:t>
            </a:r>
          </a:p>
        </p:txBody>
      </p:sp>
      <p:pic>
        <p:nvPicPr>
          <p:cNvPr id="4" name="图片 3"/>
          <p:cNvPicPr>
            <a:picLocks noChangeAspect="1"/>
          </p:cNvPicPr>
          <p:nvPr/>
        </p:nvPicPr>
        <p:blipFill>
          <a:blip r:embed="rId5" cstate="print"/>
          <a:stretch>
            <a:fillRect/>
          </a:stretch>
        </p:blipFill>
        <p:spPr>
          <a:xfrm>
            <a:off x="9787255" y="24130"/>
            <a:ext cx="668020" cy="651510"/>
          </a:xfrm>
          <a:prstGeom prst="pentagon">
            <a:avLst/>
          </a:prstGeom>
        </p:spPr>
      </p:pic>
      <p:sp>
        <p:nvSpPr>
          <p:cNvPr id="11"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pic>
        <p:nvPicPr>
          <p:cNvPr id="1026" name="Picture 2"/>
          <p:cNvPicPr>
            <a:picLocks noChangeAspect="1" noChangeArrowheads="1"/>
          </p:cNvPicPr>
          <p:nvPr/>
        </p:nvPicPr>
        <p:blipFill>
          <a:blip r:embed="rId6" cstate="print"/>
          <a:srcRect/>
          <a:stretch>
            <a:fillRect/>
          </a:stretch>
        </p:blipFill>
        <p:spPr bwMode="auto">
          <a:xfrm>
            <a:off x="123825" y="1784668"/>
            <a:ext cx="11915775" cy="4162425"/>
          </a:xfrm>
          <a:prstGeom prst="rect">
            <a:avLst/>
          </a:prstGeom>
          <a:noFill/>
          <a:ln w="9525">
            <a:noFill/>
            <a:miter lim="800000"/>
            <a:headEnd/>
            <a:tailEnd/>
          </a:ln>
        </p:spPr>
      </p:pic>
    </p:spTree>
    <p:custDataLst>
      <p:tags r:id="rId1"/>
    </p:custDataLst>
  </p:cSld>
  <p:clrMapOvr>
    <a:masterClrMapping/>
  </p:clrMapOvr>
  <p:transition spd="slow" advClick="0" advTm="3000"/>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文本框 29"/>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latin typeface="Verdana" panose="020B0604030504040204" pitchFamily="34" charset="0"/>
              </a:rPr>
              <a:t>Highlights</a:t>
            </a:r>
          </a:p>
        </p:txBody>
      </p:sp>
      <p:sp>
        <p:nvSpPr>
          <p:cNvPr id="28" name="文本框 27"/>
          <p:cNvSpPr txBox="1">
            <a:spLocks noChangeArrowheads="1"/>
          </p:cNvSpPr>
          <p:nvPr/>
        </p:nvSpPr>
        <p:spPr bwMode="auto">
          <a:xfrm>
            <a:off x="5238750" y="1474470"/>
            <a:ext cx="6511925" cy="12003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2400" dirty="0">
                <a:solidFill>
                  <a:schemeClr val="bg1"/>
                </a:solidFill>
                <a:latin typeface="Broadway" panose="04040905080B02020502" pitchFamily="82" charset="0"/>
              </a:rPr>
              <a:t>PART1.</a:t>
            </a:r>
            <a:r>
              <a:rPr lang="en-US" altLang="zh-CN" sz="2400" dirty="0">
                <a:solidFill>
                  <a:schemeClr val="bg1"/>
                </a:solidFill>
                <a:latin typeface="Verdana" panose="020B0604030504040204" pitchFamily="34" charset="0"/>
              </a:rPr>
              <a:t> </a:t>
            </a:r>
            <a:r>
              <a:rPr lang="en-US" altLang="zh-CN" sz="2400" dirty="0" smtClean="0">
                <a:solidFill>
                  <a:schemeClr val="bg1"/>
                </a:solidFill>
                <a:latin typeface="Times New Roman" panose="02020603050405020304" charset="0"/>
                <a:cs typeface="Times New Roman" panose="02020603050405020304" charset="0"/>
              </a:rPr>
              <a:t>Developed a </a:t>
            </a:r>
            <a:r>
              <a:rPr lang="en-US" altLang="zh-CN" sz="2400" dirty="0" err="1" smtClean="0">
                <a:solidFill>
                  <a:schemeClr val="bg1"/>
                </a:solidFill>
                <a:latin typeface="Times New Roman" panose="02020603050405020304" charset="0"/>
                <a:cs typeface="Times New Roman" panose="02020603050405020304" charset="0"/>
              </a:rPr>
              <a:t>Depthwise</a:t>
            </a:r>
            <a:r>
              <a:rPr lang="en-US" altLang="zh-CN" sz="2400" dirty="0" smtClean="0">
                <a:solidFill>
                  <a:schemeClr val="bg1"/>
                </a:solidFill>
                <a:latin typeface="Times New Roman" panose="02020603050405020304" charset="0"/>
                <a:cs typeface="Times New Roman" panose="02020603050405020304" charset="0"/>
              </a:rPr>
              <a:t> Separable Convolution Neural Network using transfer learning from </a:t>
            </a:r>
            <a:r>
              <a:rPr lang="en-US" altLang="zh-CN" sz="2400" dirty="0" err="1" smtClean="0">
                <a:solidFill>
                  <a:schemeClr val="bg1"/>
                </a:solidFill>
                <a:latin typeface="Times New Roman" panose="02020603050405020304" charset="0"/>
                <a:cs typeface="Times New Roman" panose="02020603050405020304" charset="0"/>
              </a:rPr>
              <a:t>Imagenet</a:t>
            </a:r>
            <a:r>
              <a:rPr lang="en-US" altLang="zh-CN" sz="2400" dirty="0" smtClean="0">
                <a:solidFill>
                  <a:schemeClr val="bg1"/>
                </a:solidFill>
                <a:latin typeface="Times New Roman" panose="02020603050405020304" charset="0"/>
                <a:cs typeface="Times New Roman" panose="02020603050405020304" charset="0"/>
              </a:rPr>
              <a:t> </a:t>
            </a:r>
          </a:p>
        </p:txBody>
      </p:sp>
      <p:cxnSp>
        <p:nvCxnSpPr>
          <p:cNvPr id="3" name="直接连接符 2"/>
          <p:cNvCxnSpPr/>
          <p:nvPr/>
        </p:nvCxnSpPr>
        <p:spPr>
          <a:xfrm flipH="1">
            <a:off x="1876425" y="2587625"/>
            <a:ext cx="812800" cy="54610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sp>
        <p:nvSpPr>
          <p:cNvPr id="4" name="椭圆 3"/>
          <p:cNvSpPr/>
          <p:nvPr/>
        </p:nvSpPr>
        <p:spPr>
          <a:xfrm>
            <a:off x="2597150" y="2566988"/>
            <a:ext cx="142875" cy="144462"/>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椭圆 10"/>
          <p:cNvSpPr/>
          <p:nvPr/>
        </p:nvSpPr>
        <p:spPr>
          <a:xfrm>
            <a:off x="3336925" y="3848100"/>
            <a:ext cx="142875" cy="144463"/>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 name="椭圆 11"/>
          <p:cNvSpPr/>
          <p:nvPr/>
        </p:nvSpPr>
        <p:spPr>
          <a:xfrm>
            <a:off x="1444625" y="3903663"/>
            <a:ext cx="144463" cy="144462"/>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 name="椭圆 12"/>
          <p:cNvSpPr/>
          <p:nvPr/>
        </p:nvSpPr>
        <p:spPr>
          <a:xfrm>
            <a:off x="3929063" y="3903663"/>
            <a:ext cx="144462" cy="144462"/>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4" name="椭圆 13"/>
          <p:cNvSpPr/>
          <p:nvPr/>
        </p:nvSpPr>
        <p:spPr>
          <a:xfrm>
            <a:off x="3832225" y="2689225"/>
            <a:ext cx="144463" cy="144463"/>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 name="椭圆 14"/>
          <p:cNvSpPr/>
          <p:nvPr/>
        </p:nvSpPr>
        <p:spPr>
          <a:xfrm>
            <a:off x="1804988" y="3087688"/>
            <a:ext cx="142875" cy="144462"/>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椭圆 15"/>
          <p:cNvSpPr/>
          <p:nvPr/>
        </p:nvSpPr>
        <p:spPr>
          <a:xfrm>
            <a:off x="3460750" y="4549775"/>
            <a:ext cx="144463" cy="144463"/>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 name="椭圆 16"/>
          <p:cNvSpPr/>
          <p:nvPr/>
        </p:nvSpPr>
        <p:spPr>
          <a:xfrm>
            <a:off x="1833563" y="5086350"/>
            <a:ext cx="144462" cy="144463"/>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20" name="直接连接符 19"/>
          <p:cNvCxnSpPr>
            <a:stCxn id="14" idx="3"/>
          </p:cNvCxnSpPr>
          <p:nvPr/>
        </p:nvCxnSpPr>
        <p:spPr>
          <a:xfrm flipH="1">
            <a:off x="3381375" y="2813050"/>
            <a:ext cx="471488" cy="1157288"/>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1943100" y="4602163"/>
            <a:ext cx="1554163" cy="53340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16" idx="1"/>
          </p:cNvCxnSpPr>
          <p:nvPr/>
        </p:nvCxnSpPr>
        <p:spPr>
          <a:xfrm flipH="1" flipV="1">
            <a:off x="1506538" y="3956050"/>
            <a:ext cx="1974850" cy="614363"/>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13" idx="5"/>
          </p:cNvCxnSpPr>
          <p:nvPr/>
        </p:nvCxnSpPr>
        <p:spPr>
          <a:xfrm flipH="1" flipV="1">
            <a:off x="2592388" y="2605088"/>
            <a:ext cx="1458912" cy="142240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12" idx="4"/>
          </p:cNvCxnSpPr>
          <p:nvPr/>
        </p:nvCxnSpPr>
        <p:spPr>
          <a:xfrm>
            <a:off x="1516063" y="4048125"/>
            <a:ext cx="339725" cy="1150938"/>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endCxn id="12" idx="3"/>
          </p:cNvCxnSpPr>
          <p:nvPr/>
        </p:nvCxnSpPr>
        <p:spPr>
          <a:xfrm flipH="1">
            <a:off x="1465263" y="3144838"/>
            <a:ext cx="379412" cy="88265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endCxn id="14" idx="5"/>
          </p:cNvCxnSpPr>
          <p:nvPr/>
        </p:nvCxnSpPr>
        <p:spPr>
          <a:xfrm flipH="1" flipV="1">
            <a:off x="3954463" y="2813050"/>
            <a:ext cx="46037" cy="111125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17" idx="2"/>
          </p:cNvCxnSpPr>
          <p:nvPr/>
        </p:nvCxnSpPr>
        <p:spPr>
          <a:xfrm flipV="1">
            <a:off x="1833563" y="3933825"/>
            <a:ext cx="1535112" cy="122555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sp>
        <p:nvSpPr>
          <p:cNvPr id="38" name="椭圆 37"/>
          <p:cNvSpPr/>
          <p:nvPr/>
        </p:nvSpPr>
        <p:spPr>
          <a:xfrm>
            <a:off x="2986088" y="5338763"/>
            <a:ext cx="144462" cy="144462"/>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39" name="直接连接符 38"/>
          <p:cNvCxnSpPr>
            <a:stCxn id="38" idx="4"/>
          </p:cNvCxnSpPr>
          <p:nvPr/>
        </p:nvCxnSpPr>
        <p:spPr>
          <a:xfrm flipV="1">
            <a:off x="3059113" y="3933825"/>
            <a:ext cx="923925" cy="154940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flipV="1">
            <a:off x="2654300" y="2641600"/>
            <a:ext cx="1254125" cy="8255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a:stCxn id="49" idx="5"/>
          </p:cNvCxnSpPr>
          <p:nvPr/>
        </p:nvCxnSpPr>
        <p:spPr>
          <a:xfrm flipH="1" flipV="1">
            <a:off x="3409950" y="3898900"/>
            <a:ext cx="919163" cy="66040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endCxn id="15" idx="7"/>
          </p:cNvCxnSpPr>
          <p:nvPr/>
        </p:nvCxnSpPr>
        <p:spPr>
          <a:xfrm flipH="1" flipV="1">
            <a:off x="1927225" y="3108325"/>
            <a:ext cx="1087438" cy="52388"/>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a:stCxn id="17" idx="5"/>
          </p:cNvCxnSpPr>
          <p:nvPr/>
        </p:nvCxnSpPr>
        <p:spPr>
          <a:xfrm>
            <a:off x="1957388" y="5210175"/>
            <a:ext cx="1114425" cy="176213"/>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endCxn id="49" idx="6"/>
          </p:cNvCxnSpPr>
          <p:nvPr/>
        </p:nvCxnSpPr>
        <p:spPr>
          <a:xfrm flipV="1">
            <a:off x="3071813" y="4508500"/>
            <a:ext cx="1277937" cy="923925"/>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a:off x="4205288" y="4437063"/>
            <a:ext cx="144462" cy="144462"/>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51" name="直接连接符 50"/>
          <p:cNvCxnSpPr>
            <a:endCxn id="49" idx="0"/>
          </p:cNvCxnSpPr>
          <p:nvPr/>
        </p:nvCxnSpPr>
        <p:spPr>
          <a:xfrm>
            <a:off x="4027488" y="3959225"/>
            <a:ext cx="249237" cy="477838"/>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a:stCxn id="56" idx="0"/>
          </p:cNvCxnSpPr>
          <p:nvPr/>
        </p:nvCxnSpPr>
        <p:spPr>
          <a:xfrm flipH="1">
            <a:off x="1828800" y="3700463"/>
            <a:ext cx="236538" cy="14779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1992313" y="3700463"/>
            <a:ext cx="144462" cy="144462"/>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57" name="直接连接符 56"/>
          <p:cNvCxnSpPr>
            <a:stCxn id="4" idx="3"/>
            <a:endCxn id="56" idx="0"/>
          </p:cNvCxnSpPr>
          <p:nvPr/>
        </p:nvCxnSpPr>
        <p:spPr>
          <a:xfrm flipH="1">
            <a:off x="2065338" y="2689225"/>
            <a:ext cx="552450" cy="1011238"/>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grpSp>
        <p:nvGrpSpPr>
          <p:cNvPr id="80" name="组合 79"/>
          <p:cNvGrpSpPr/>
          <p:nvPr/>
        </p:nvGrpSpPr>
        <p:grpSpPr bwMode="auto">
          <a:xfrm>
            <a:off x="1966913" y="3556953"/>
            <a:ext cx="1684655" cy="622134"/>
            <a:chOff x="1967609" y="3556506"/>
            <a:chExt cx="1683195" cy="622522"/>
          </a:xfrm>
        </p:grpSpPr>
        <p:sp>
          <p:nvSpPr>
            <p:cNvPr id="13358" name="文本框 67"/>
            <p:cNvSpPr txBox="1">
              <a:spLocks noChangeArrowheads="1"/>
            </p:cNvSpPr>
            <p:nvPr/>
          </p:nvSpPr>
          <p:spPr bwMode="auto">
            <a:xfrm>
              <a:off x="1967609" y="3810498"/>
              <a:ext cx="1489488" cy="3685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endParaRPr lang="zh-CN" altLang="en-US">
                <a:solidFill>
                  <a:schemeClr val="bg1"/>
                </a:solidFill>
                <a:latin typeface="Gill Sans MT" panose="020B0502020104020203" pitchFamily="34" charset="0"/>
              </a:endParaRPr>
            </a:p>
          </p:txBody>
        </p:sp>
        <p:sp>
          <p:nvSpPr>
            <p:cNvPr id="13359" name="文本框 68"/>
            <p:cNvSpPr txBox="1">
              <a:spLocks noChangeArrowheads="1"/>
            </p:cNvSpPr>
            <p:nvPr/>
          </p:nvSpPr>
          <p:spPr bwMode="auto">
            <a:xfrm>
              <a:off x="2048184" y="3556506"/>
              <a:ext cx="1602620" cy="3990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2000">
                  <a:solidFill>
                    <a:schemeClr val="bg1"/>
                  </a:solidFill>
                  <a:latin typeface="微软雅黑" panose="020B0503020204020204" charset="-122"/>
                  <a:ea typeface="微软雅黑" panose="020B0503020204020204" charset="-122"/>
                </a:rPr>
                <a:t>Highlights</a:t>
              </a:r>
            </a:p>
          </p:txBody>
        </p:sp>
      </p:grpSp>
      <p:sp>
        <p:nvSpPr>
          <p:cNvPr id="70" name="椭圆 69"/>
          <p:cNvSpPr/>
          <p:nvPr/>
        </p:nvSpPr>
        <p:spPr>
          <a:xfrm>
            <a:off x="2940050" y="3113088"/>
            <a:ext cx="142875" cy="142875"/>
          </a:xfrm>
          <a:prstGeom prst="ellipse">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73" name="直接连接符 72"/>
          <p:cNvCxnSpPr>
            <a:endCxn id="70" idx="5"/>
          </p:cNvCxnSpPr>
          <p:nvPr/>
        </p:nvCxnSpPr>
        <p:spPr>
          <a:xfrm flipH="1" flipV="1">
            <a:off x="3062288" y="3235325"/>
            <a:ext cx="344487" cy="681038"/>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1535113" y="3786188"/>
            <a:ext cx="512762" cy="1825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a:endCxn id="14" idx="6"/>
          </p:cNvCxnSpPr>
          <p:nvPr/>
        </p:nvCxnSpPr>
        <p:spPr>
          <a:xfrm flipV="1">
            <a:off x="3014663" y="2762250"/>
            <a:ext cx="962025" cy="403225"/>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sp>
        <p:nvSpPr>
          <p:cNvPr id="84" name="文本框 83"/>
          <p:cNvSpPr txBox="1">
            <a:spLocks noChangeArrowheads="1"/>
          </p:cNvSpPr>
          <p:nvPr/>
        </p:nvSpPr>
        <p:spPr bwMode="auto">
          <a:xfrm>
            <a:off x="5238115" y="2861945"/>
            <a:ext cx="6308090" cy="8299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2400" dirty="0">
                <a:solidFill>
                  <a:schemeClr val="bg1"/>
                </a:solidFill>
                <a:latin typeface="Broadway" panose="04040905080B02020502" pitchFamily="82" charset="0"/>
              </a:rPr>
              <a:t>PART2.</a:t>
            </a:r>
            <a:r>
              <a:rPr lang="en-US" altLang="zh-CN" sz="2400" dirty="0">
                <a:solidFill>
                  <a:schemeClr val="bg1"/>
                </a:solidFill>
                <a:latin typeface="Verdana" panose="020B0604030504040204" pitchFamily="34" charset="0"/>
              </a:rPr>
              <a:t> </a:t>
            </a:r>
            <a:r>
              <a:rPr lang="en-US" altLang="zh-CN" sz="2400" dirty="0" smtClean="0">
                <a:solidFill>
                  <a:schemeClr val="bg1"/>
                </a:solidFill>
                <a:latin typeface="Times New Roman" panose="02020603050405020304" charset="0"/>
                <a:cs typeface="Times New Roman" panose="02020603050405020304" charset="0"/>
              </a:rPr>
              <a:t>Classifying images </a:t>
            </a:r>
            <a:r>
              <a:rPr lang="en-US" altLang="zh-CN" sz="2400" dirty="0">
                <a:solidFill>
                  <a:schemeClr val="bg1"/>
                </a:solidFill>
                <a:latin typeface="Times New Roman" panose="02020603050405020304" charset="0"/>
                <a:cs typeface="Times New Roman" panose="02020603050405020304" charset="0"/>
              </a:rPr>
              <a:t>for normal,  </a:t>
            </a:r>
            <a:r>
              <a:rPr lang="en-US" altLang="zh-CN" sz="2400" dirty="0">
                <a:solidFill>
                  <a:schemeClr val="bg1"/>
                </a:solidFill>
                <a:latin typeface="Times New Roman" panose="02020603050405020304" charset="0"/>
                <a:cs typeface="Times New Roman" panose="02020603050405020304" charset="0"/>
                <a:sym typeface="+mn-ea"/>
              </a:rPr>
              <a:t>bacterial and viral </a:t>
            </a:r>
            <a:r>
              <a:rPr lang="en-US" altLang="zh-CN" sz="2400" dirty="0">
                <a:solidFill>
                  <a:schemeClr val="bg1"/>
                </a:solidFill>
                <a:latin typeface="Times New Roman" panose="02020603050405020304" charset="0"/>
                <a:cs typeface="Times New Roman" panose="02020603050405020304" charset="0"/>
              </a:rPr>
              <a:t>and  pneumonia</a:t>
            </a:r>
          </a:p>
        </p:txBody>
      </p:sp>
      <p:sp>
        <p:nvSpPr>
          <p:cNvPr id="85" name="文本框 84"/>
          <p:cNvSpPr txBox="1">
            <a:spLocks noChangeArrowheads="1"/>
          </p:cNvSpPr>
          <p:nvPr/>
        </p:nvSpPr>
        <p:spPr bwMode="auto">
          <a:xfrm>
            <a:off x="5238115" y="3903980"/>
            <a:ext cx="6010275" cy="8299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2400" dirty="0">
                <a:solidFill>
                  <a:schemeClr val="bg1"/>
                </a:solidFill>
                <a:latin typeface="Broadway" panose="04040905080B02020502" pitchFamily="82" charset="0"/>
              </a:rPr>
              <a:t>PART3. </a:t>
            </a:r>
            <a:r>
              <a:rPr lang="en-US" altLang="zh-CN" sz="2400" dirty="0" smtClean="0">
                <a:solidFill>
                  <a:schemeClr val="bg1"/>
                </a:solidFill>
                <a:latin typeface="Times New Roman" panose="02020603050405020304" charset="0"/>
                <a:cs typeface="Times New Roman" panose="02020603050405020304" charset="0"/>
              </a:rPr>
              <a:t>Augmenting</a:t>
            </a:r>
            <a:r>
              <a:rPr lang="en-US" altLang="zh-CN" sz="2400" dirty="0" smtClean="0">
                <a:solidFill>
                  <a:schemeClr val="bg1"/>
                </a:solidFill>
                <a:latin typeface="Times New Roman" panose="02020603050405020304" charset="0"/>
                <a:cs typeface="Times New Roman" panose="02020603050405020304" charset="0"/>
              </a:rPr>
              <a:t> </a:t>
            </a:r>
            <a:r>
              <a:rPr lang="en-US" altLang="zh-CN" sz="2400" dirty="0" smtClean="0">
                <a:solidFill>
                  <a:schemeClr val="bg1"/>
                </a:solidFill>
                <a:latin typeface="Times New Roman" panose="02020603050405020304" charset="0"/>
                <a:cs typeface="Times New Roman" panose="02020603050405020304" charset="0"/>
              </a:rPr>
              <a:t>a </a:t>
            </a:r>
            <a:r>
              <a:rPr lang="en-US" altLang="zh-CN" sz="2400" dirty="0">
                <a:solidFill>
                  <a:schemeClr val="bg1"/>
                </a:solidFill>
                <a:latin typeface="Times New Roman" panose="02020603050405020304" charset="0"/>
                <a:cs typeface="Times New Roman" panose="02020603050405020304" charset="0"/>
              </a:rPr>
              <a:t>powerful technique to deal with the </a:t>
            </a:r>
            <a:r>
              <a:rPr lang="en-US" altLang="zh-CN" sz="2400" dirty="0">
                <a:solidFill>
                  <a:schemeClr val="bg1"/>
                </a:solidFill>
                <a:latin typeface="Times New Roman" panose="02020603050405020304" charset="0"/>
                <a:cs typeface="Times New Roman" panose="02020603050405020304" charset="0"/>
                <a:sym typeface="+mn-ea"/>
              </a:rPr>
              <a:t>imbalanced</a:t>
            </a:r>
            <a:r>
              <a:rPr lang="en-US" altLang="zh-CN" sz="2400" dirty="0">
                <a:solidFill>
                  <a:schemeClr val="bg1"/>
                </a:solidFill>
                <a:latin typeface="Times New Roman" panose="02020603050405020304" charset="0"/>
                <a:cs typeface="Times New Roman" panose="02020603050405020304" charset="0"/>
              </a:rPr>
              <a:t> dataset  </a:t>
            </a:r>
          </a:p>
        </p:txBody>
      </p:sp>
      <p:sp>
        <p:nvSpPr>
          <p:cNvPr id="86" name="文本框 85"/>
          <p:cNvSpPr txBox="1">
            <a:spLocks noChangeArrowheads="1"/>
          </p:cNvSpPr>
          <p:nvPr/>
        </p:nvSpPr>
        <p:spPr bwMode="auto">
          <a:xfrm>
            <a:off x="5279073" y="4966970"/>
            <a:ext cx="5521325" cy="4603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2400" dirty="0">
                <a:solidFill>
                  <a:schemeClr val="bg1"/>
                </a:solidFill>
                <a:latin typeface="Broadway" panose="04040905080B02020502" pitchFamily="82" charset="0"/>
              </a:rPr>
              <a:t>PART4.</a:t>
            </a:r>
            <a:r>
              <a:rPr lang="en-US" altLang="zh-CN" sz="2400" dirty="0">
                <a:solidFill>
                  <a:schemeClr val="bg1"/>
                </a:solidFill>
                <a:latin typeface="Verdana" panose="020B0604030504040204" pitchFamily="34" charset="0"/>
              </a:rPr>
              <a:t> </a:t>
            </a:r>
            <a:r>
              <a:rPr lang="en-US" altLang="zh-CN" sz="2400" dirty="0" smtClean="0">
                <a:solidFill>
                  <a:schemeClr val="bg1"/>
                </a:solidFill>
                <a:latin typeface="Times New Roman" panose="02020603050405020304" charset="0"/>
                <a:cs typeface="Times New Roman" panose="02020603050405020304" charset="0"/>
              </a:rPr>
              <a:t>B</a:t>
            </a:r>
            <a:r>
              <a:rPr lang="en-US" altLang="zh-CN" sz="2400" dirty="0" smtClean="0">
                <a:solidFill>
                  <a:schemeClr val="bg1"/>
                </a:solidFill>
                <a:latin typeface="Times New Roman" panose="02020603050405020304" charset="0"/>
                <a:cs typeface="Times New Roman" panose="02020603050405020304" charset="0"/>
              </a:rPr>
              <a:t>uilding </a:t>
            </a:r>
            <a:r>
              <a:rPr lang="en-US" altLang="zh-CN" sz="2400" dirty="0">
                <a:solidFill>
                  <a:schemeClr val="bg1"/>
                </a:solidFill>
                <a:latin typeface="Times New Roman" panose="02020603050405020304" charset="0"/>
                <a:cs typeface="Times New Roman" panose="02020603050405020304" charset="0"/>
              </a:rPr>
              <a:t>deep learning models</a:t>
            </a:r>
          </a:p>
        </p:txBody>
      </p:sp>
      <p:sp>
        <p:nvSpPr>
          <p:cNvPr id="45" name="正五边形 44"/>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3356" name="图片 11"/>
          <p:cNvPicPr>
            <a:picLocks noChangeAspect="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2" name="文本框 51"/>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4" cstate="print"/>
          <a:stretch>
            <a:fillRect/>
          </a:stretch>
        </p:blipFill>
        <p:spPr>
          <a:xfrm>
            <a:off x="9787255" y="24130"/>
            <a:ext cx="668020" cy="651510"/>
          </a:xfrm>
          <a:prstGeom prst="pentagon">
            <a:avLst/>
          </a:prstGeom>
        </p:spPr>
      </p:pic>
      <p:sp>
        <p:nvSpPr>
          <p:cNvPr id="6"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spTree>
    <p:custDataLst>
      <p:tags r:id="rId1"/>
    </p:custDataLst>
  </p:cSld>
  <p:clrMapOvr>
    <a:masterClrMapping/>
  </p:clrMapOvr>
  <p:transition spd="slow" advClick="0"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par>
                                <p:cTn id="8" presetID="22" presetClass="entr" presetSubtype="4" fill="hold" nodeType="withEffect">
                                  <p:stCondLst>
                                    <p:cond delay="700"/>
                                  </p:stCondLst>
                                  <p:childTnLst>
                                    <p:set>
                                      <p:cBhvr>
                                        <p:cTn id="9" dur="1" fill="hold">
                                          <p:stCondLst>
                                            <p:cond delay="0"/>
                                          </p:stCondLst>
                                        </p:cTn>
                                        <p:tgtEl>
                                          <p:spTgt spid="20"/>
                                        </p:tgtEl>
                                        <p:attrNameLst>
                                          <p:attrName>style.visibility</p:attrName>
                                        </p:attrNameLst>
                                      </p:cBhvr>
                                      <p:to>
                                        <p:strVal val="visible"/>
                                      </p:to>
                                    </p:set>
                                    <p:animEffect transition="in" filter="wipe(down)">
                                      <p:cBhvr>
                                        <p:cTn id="10" dur="500"/>
                                        <p:tgtEl>
                                          <p:spTgt spid="20"/>
                                        </p:tgtEl>
                                      </p:cBhvr>
                                    </p:animEffect>
                                  </p:childTnLst>
                                </p:cTn>
                              </p:par>
                              <p:par>
                                <p:cTn id="11" presetID="22" presetClass="entr" presetSubtype="4" fill="hold" nodeType="withEffect">
                                  <p:stCondLst>
                                    <p:cond delay="200"/>
                                  </p:stCondLst>
                                  <p:childTnLst>
                                    <p:set>
                                      <p:cBhvr>
                                        <p:cTn id="12" dur="1" fill="hold">
                                          <p:stCondLst>
                                            <p:cond delay="0"/>
                                          </p:stCondLst>
                                        </p:cTn>
                                        <p:tgtEl>
                                          <p:spTgt spid="22"/>
                                        </p:tgtEl>
                                        <p:attrNameLst>
                                          <p:attrName>style.visibility</p:attrName>
                                        </p:attrNameLst>
                                      </p:cBhvr>
                                      <p:to>
                                        <p:strVal val="visible"/>
                                      </p:to>
                                    </p:set>
                                    <p:animEffect transition="in" filter="wipe(down)">
                                      <p:cBhvr>
                                        <p:cTn id="13" dur="500"/>
                                        <p:tgtEl>
                                          <p:spTgt spid="22"/>
                                        </p:tgtEl>
                                      </p:cBhvr>
                                    </p:animEffect>
                                  </p:childTnLst>
                                </p:cTn>
                              </p:par>
                              <p:par>
                                <p:cTn id="14" presetID="22" presetClass="entr" presetSubtype="4" fill="hold" grpId="0" nodeType="withEffect">
                                  <p:stCondLst>
                                    <p:cond delay="20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par>
                                <p:cTn id="17" presetID="22" presetClass="entr" presetSubtype="4" fill="hold" nodeType="withEffect">
                                  <p:stCondLst>
                                    <p:cond delay="600"/>
                                  </p:stCondLst>
                                  <p:childTnLst>
                                    <p:set>
                                      <p:cBhvr>
                                        <p:cTn id="18" dur="1" fill="hold">
                                          <p:stCondLst>
                                            <p:cond delay="0"/>
                                          </p:stCondLst>
                                        </p:cTn>
                                        <p:tgtEl>
                                          <p:spTgt spid="24"/>
                                        </p:tgtEl>
                                        <p:attrNameLst>
                                          <p:attrName>style.visibility</p:attrName>
                                        </p:attrNameLst>
                                      </p:cBhvr>
                                      <p:to>
                                        <p:strVal val="visible"/>
                                      </p:to>
                                    </p:set>
                                    <p:animEffect transition="in" filter="wipe(down)">
                                      <p:cBhvr>
                                        <p:cTn id="19" dur="500"/>
                                        <p:tgtEl>
                                          <p:spTgt spid="24"/>
                                        </p:tgtEl>
                                      </p:cBhvr>
                                    </p:animEffect>
                                  </p:childTnLst>
                                </p:cTn>
                              </p:par>
                              <p:par>
                                <p:cTn id="20" presetID="22" presetClass="entr" presetSubtype="4" fill="hold"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down)">
                                      <p:cBhvr>
                                        <p:cTn id="22" dur="500"/>
                                        <p:tgtEl>
                                          <p:spTgt spid="26"/>
                                        </p:tgtEl>
                                      </p:cBhvr>
                                    </p:animEffect>
                                  </p:childTnLst>
                                </p:cTn>
                              </p:par>
                              <p:par>
                                <p:cTn id="23" presetID="22" presetClass="entr" presetSubtype="4" fill="hold" nodeType="withEffect">
                                  <p:stCondLst>
                                    <p:cond delay="300"/>
                                  </p:stCondLst>
                                  <p:childTnLst>
                                    <p:set>
                                      <p:cBhvr>
                                        <p:cTn id="24" dur="1" fill="hold">
                                          <p:stCondLst>
                                            <p:cond delay="0"/>
                                          </p:stCondLst>
                                        </p:cTn>
                                        <p:tgtEl>
                                          <p:spTgt spid="34"/>
                                        </p:tgtEl>
                                        <p:attrNameLst>
                                          <p:attrName>style.visibility</p:attrName>
                                        </p:attrNameLst>
                                      </p:cBhvr>
                                      <p:to>
                                        <p:strVal val="visible"/>
                                      </p:to>
                                    </p:set>
                                    <p:animEffect transition="in" filter="wipe(down)">
                                      <p:cBhvr>
                                        <p:cTn id="25" dur="500"/>
                                        <p:tgtEl>
                                          <p:spTgt spid="34"/>
                                        </p:tgtEl>
                                      </p:cBhvr>
                                    </p:animEffect>
                                  </p:childTnLst>
                                </p:cTn>
                              </p:par>
                              <p:par>
                                <p:cTn id="26" presetID="22" presetClass="entr" presetSubtype="4" fill="hold" nodeType="withEffect">
                                  <p:stCondLst>
                                    <p:cond delay="600"/>
                                  </p:stCondLst>
                                  <p:childTnLst>
                                    <p:set>
                                      <p:cBhvr>
                                        <p:cTn id="27" dur="1" fill="hold">
                                          <p:stCondLst>
                                            <p:cond delay="0"/>
                                          </p:stCondLst>
                                        </p:cTn>
                                        <p:tgtEl>
                                          <p:spTgt spid="35"/>
                                        </p:tgtEl>
                                        <p:attrNameLst>
                                          <p:attrName>style.visibility</p:attrName>
                                        </p:attrNameLst>
                                      </p:cBhvr>
                                      <p:to>
                                        <p:strVal val="visible"/>
                                      </p:to>
                                    </p:set>
                                    <p:animEffect transition="in" filter="wipe(down)">
                                      <p:cBhvr>
                                        <p:cTn id="28" dur="500"/>
                                        <p:tgtEl>
                                          <p:spTgt spid="35"/>
                                        </p:tgtEl>
                                      </p:cBhvr>
                                    </p:animEffect>
                                  </p:childTnLst>
                                </p:cTn>
                              </p:par>
                              <p:par>
                                <p:cTn id="29" presetID="22" presetClass="entr" presetSubtype="4" fill="hold" grpId="0" nodeType="withEffect">
                                  <p:stCondLst>
                                    <p:cond delay="600"/>
                                  </p:stCondLst>
                                  <p:childTnLst>
                                    <p:set>
                                      <p:cBhvr>
                                        <p:cTn id="30" dur="1" fill="hold">
                                          <p:stCondLst>
                                            <p:cond delay="0"/>
                                          </p:stCondLst>
                                        </p:cTn>
                                        <p:tgtEl>
                                          <p:spTgt spid="11"/>
                                        </p:tgtEl>
                                        <p:attrNameLst>
                                          <p:attrName>style.visibility</p:attrName>
                                        </p:attrNameLst>
                                      </p:cBhvr>
                                      <p:to>
                                        <p:strVal val="visible"/>
                                      </p:to>
                                    </p:set>
                                    <p:animEffect transition="in" filter="wipe(down)">
                                      <p:cBhvr>
                                        <p:cTn id="31" dur="500"/>
                                        <p:tgtEl>
                                          <p:spTgt spid="11"/>
                                        </p:tgtEl>
                                      </p:cBhvr>
                                    </p:animEffect>
                                  </p:childTnLst>
                                </p:cTn>
                              </p:par>
                              <p:par>
                                <p:cTn id="32" presetID="22" presetClass="entr" presetSubtype="4" fill="hold" nodeType="with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wipe(down)">
                                      <p:cBhvr>
                                        <p:cTn id="34" dur="500"/>
                                        <p:tgtEl>
                                          <p:spTgt spid="36"/>
                                        </p:tgtEl>
                                      </p:cBhvr>
                                    </p:animEffect>
                                  </p:childTnLst>
                                </p:cTn>
                              </p:par>
                              <p:par>
                                <p:cTn id="35" presetID="22" presetClass="entr" presetSubtype="4" fill="hold" nodeType="withEffect">
                                  <p:stCondLst>
                                    <p:cond delay="300"/>
                                  </p:stCondLst>
                                  <p:childTnLst>
                                    <p:set>
                                      <p:cBhvr>
                                        <p:cTn id="36" dur="1" fill="hold">
                                          <p:stCondLst>
                                            <p:cond delay="0"/>
                                          </p:stCondLst>
                                        </p:cTn>
                                        <p:tgtEl>
                                          <p:spTgt spid="37"/>
                                        </p:tgtEl>
                                        <p:attrNameLst>
                                          <p:attrName>style.visibility</p:attrName>
                                        </p:attrNameLst>
                                      </p:cBhvr>
                                      <p:to>
                                        <p:strVal val="visible"/>
                                      </p:to>
                                    </p:set>
                                    <p:animEffect transition="in" filter="wipe(down)">
                                      <p:cBhvr>
                                        <p:cTn id="37" dur="500"/>
                                        <p:tgtEl>
                                          <p:spTgt spid="37"/>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wipe(down)">
                                      <p:cBhvr>
                                        <p:cTn id="40" dur="500"/>
                                        <p:tgtEl>
                                          <p:spTgt spid="38"/>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wipe(down)">
                                      <p:cBhvr>
                                        <p:cTn id="43" dur="500"/>
                                        <p:tgtEl>
                                          <p:spTgt spid="15"/>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wipe(down)">
                                      <p:cBhvr>
                                        <p:cTn id="46" dur="500"/>
                                        <p:tgtEl>
                                          <p:spTgt spid="13"/>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down)">
                                      <p:cBhvr>
                                        <p:cTn id="49" dur="500"/>
                                        <p:tgtEl>
                                          <p:spTgt spid="16"/>
                                        </p:tgtEl>
                                      </p:cBhvr>
                                    </p:animEffect>
                                  </p:childTnLst>
                                </p:cTn>
                              </p:par>
                              <p:par>
                                <p:cTn id="50" presetID="22" presetClass="entr" presetSubtype="4" fill="hold" nodeType="withEffect">
                                  <p:stCondLst>
                                    <p:cond delay="300"/>
                                  </p:stCondLst>
                                  <p:childTnLst>
                                    <p:set>
                                      <p:cBhvr>
                                        <p:cTn id="51" dur="1" fill="hold">
                                          <p:stCondLst>
                                            <p:cond delay="0"/>
                                          </p:stCondLst>
                                        </p:cTn>
                                        <p:tgtEl>
                                          <p:spTgt spid="39"/>
                                        </p:tgtEl>
                                        <p:attrNameLst>
                                          <p:attrName>style.visibility</p:attrName>
                                        </p:attrNameLst>
                                      </p:cBhvr>
                                      <p:to>
                                        <p:strVal val="visible"/>
                                      </p:to>
                                    </p:set>
                                    <p:animEffect transition="in" filter="wipe(down)">
                                      <p:cBhvr>
                                        <p:cTn id="52" dur="500"/>
                                        <p:tgtEl>
                                          <p:spTgt spid="39"/>
                                        </p:tgtEl>
                                      </p:cBhvr>
                                    </p:animEffect>
                                  </p:childTnLst>
                                </p:cTn>
                              </p:par>
                              <p:par>
                                <p:cTn id="53" presetID="22" presetClass="entr" presetSubtype="4" fill="hold" grpId="0" nodeType="withEffect">
                                  <p:stCondLst>
                                    <p:cond delay="300"/>
                                  </p:stCondLst>
                                  <p:childTnLst>
                                    <p:set>
                                      <p:cBhvr>
                                        <p:cTn id="54" dur="1" fill="hold">
                                          <p:stCondLst>
                                            <p:cond delay="0"/>
                                          </p:stCondLst>
                                        </p:cTn>
                                        <p:tgtEl>
                                          <p:spTgt spid="12"/>
                                        </p:tgtEl>
                                        <p:attrNameLst>
                                          <p:attrName>style.visibility</p:attrName>
                                        </p:attrNameLst>
                                      </p:cBhvr>
                                      <p:to>
                                        <p:strVal val="visible"/>
                                      </p:to>
                                    </p:set>
                                    <p:animEffect transition="in" filter="wipe(down)">
                                      <p:cBhvr>
                                        <p:cTn id="55" dur="500"/>
                                        <p:tgtEl>
                                          <p:spTgt spid="12"/>
                                        </p:tgtEl>
                                      </p:cBhvr>
                                    </p:animEffect>
                                  </p:childTnLst>
                                </p:cTn>
                              </p:par>
                              <p:par>
                                <p:cTn id="56" presetID="22" presetClass="entr" presetSubtype="4" fill="hold" nodeType="withEffect">
                                  <p:stCondLst>
                                    <p:cond delay="700"/>
                                  </p:stCondLst>
                                  <p:childTnLst>
                                    <p:set>
                                      <p:cBhvr>
                                        <p:cTn id="57" dur="1" fill="hold">
                                          <p:stCondLst>
                                            <p:cond delay="0"/>
                                          </p:stCondLst>
                                        </p:cTn>
                                        <p:tgtEl>
                                          <p:spTgt spid="40"/>
                                        </p:tgtEl>
                                        <p:attrNameLst>
                                          <p:attrName>style.visibility</p:attrName>
                                        </p:attrNameLst>
                                      </p:cBhvr>
                                      <p:to>
                                        <p:strVal val="visible"/>
                                      </p:to>
                                    </p:set>
                                    <p:animEffect transition="in" filter="wipe(down)">
                                      <p:cBhvr>
                                        <p:cTn id="58" dur="500"/>
                                        <p:tgtEl>
                                          <p:spTgt spid="40"/>
                                        </p:tgtEl>
                                      </p:cBhvr>
                                    </p:animEffect>
                                  </p:childTnLst>
                                </p:cTn>
                              </p:par>
                              <p:par>
                                <p:cTn id="59" presetID="22" presetClass="entr" presetSubtype="4" fill="hold" nodeType="with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wipe(down)">
                                      <p:cBhvr>
                                        <p:cTn id="61" dur="500"/>
                                        <p:tgtEl>
                                          <p:spTgt spid="42"/>
                                        </p:tgtEl>
                                      </p:cBhvr>
                                    </p:animEffect>
                                  </p:childTnLst>
                                </p:cTn>
                              </p:par>
                              <p:par>
                                <p:cTn id="62" presetID="22" presetClass="entr" presetSubtype="4" fill="hold" nodeType="withEffect">
                                  <p:stCondLst>
                                    <p:cond delay="300"/>
                                  </p:stCondLst>
                                  <p:childTnLst>
                                    <p:set>
                                      <p:cBhvr>
                                        <p:cTn id="63" dur="1" fill="hold">
                                          <p:stCondLst>
                                            <p:cond delay="0"/>
                                          </p:stCondLst>
                                        </p:cTn>
                                        <p:tgtEl>
                                          <p:spTgt spid="44"/>
                                        </p:tgtEl>
                                        <p:attrNameLst>
                                          <p:attrName>style.visibility</p:attrName>
                                        </p:attrNameLst>
                                      </p:cBhvr>
                                      <p:to>
                                        <p:strVal val="visible"/>
                                      </p:to>
                                    </p:set>
                                    <p:animEffect transition="in" filter="wipe(down)">
                                      <p:cBhvr>
                                        <p:cTn id="64" dur="500"/>
                                        <p:tgtEl>
                                          <p:spTgt spid="44"/>
                                        </p:tgtEl>
                                      </p:cBhvr>
                                    </p:animEffect>
                                  </p:childTnLst>
                                </p:cTn>
                              </p:par>
                              <p:par>
                                <p:cTn id="65" presetID="22" presetClass="entr" presetSubtype="4" fill="hold"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wipe(down)">
                                      <p:cBhvr>
                                        <p:cTn id="67" dur="500"/>
                                        <p:tgtEl>
                                          <p:spTgt spid="46"/>
                                        </p:tgtEl>
                                      </p:cBhvr>
                                    </p:animEffect>
                                  </p:childTnLst>
                                </p:cTn>
                              </p:par>
                              <p:par>
                                <p:cTn id="68" presetID="22" presetClass="entr" presetSubtype="4" fill="hold" nodeType="withEffect">
                                  <p:stCondLst>
                                    <p:cond delay="300"/>
                                  </p:stCondLst>
                                  <p:childTnLst>
                                    <p:set>
                                      <p:cBhvr>
                                        <p:cTn id="69" dur="1" fill="hold">
                                          <p:stCondLst>
                                            <p:cond delay="0"/>
                                          </p:stCondLst>
                                        </p:cTn>
                                        <p:tgtEl>
                                          <p:spTgt spid="48"/>
                                        </p:tgtEl>
                                        <p:attrNameLst>
                                          <p:attrName>style.visibility</p:attrName>
                                        </p:attrNameLst>
                                      </p:cBhvr>
                                      <p:to>
                                        <p:strVal val="visible"/>
                                      </p:to>
                                    </p:set>
                                    <p:animEffect transition="in" filter="wipe(down)">
                                      <p:cBhvr>
                                        <p:cTn id="70" dur="500"/>
                                        <p:tgtEl>
                                          <p:spTgt spid="48"/>
                                        </p:tgtEl>
                                      </p:cBhvr>
                                    </p:animEffect>
                                  </p:childTnLst>
                                </p:cTn>
                              </p:par>
                              <p:par>
                                <p:cTn id="71" presetID="22" presetClass="entr" presetSubtype="4" fill="hold" grpId="0" nodeType="withEffect">
                                  <p:stCondLst>
                                    <p:cond delay="700"/>
                                  </p:stCondLst>
                                  <p:childTnLst>
                                    <p:set>
                                      <p:cBhvr>
                                        <p:cTn id="72" dur="1" fill="hold">
                                          <p:stCondLst>
                                            <p:cond delay="0"/>
                                          </p:stCondLst>
                                        </p:cTn>
                                        <p:tgtEl>
                                          <p:spTgt spid="49"/>
                                        </p:tgtEl>
                                        <p:attrNameLst>
                                          <p:attrName>style.visibility</p:attrName>
                                        </p:attrNameLst>
                                      </p:cBhvr>
                                      <p:to>
                                        <p:strVal val="visible"/>
                                      </p:to>
                                    </p:set>
                                    <p:animEffect transition="in" filter="wipe(down)">
                                      <p:cBhvr>
                                        <p:cTn id="73" dur="500"/>
                                        <p:tgtEl>
                                          <p:spTgt spid="49"/>
                                        </p:tgtEl>
                                      </p:cBhvr>
                                    </p:animEffect>
                                  </p:childTnLst>
                                </p:cTn>
                              </p:par>
                              <p:par>
                                <p:cTn id="74" presetID="22" presetClass="entr" presetSubtype="4" fill="hold" nodeType="withEffect">
                                  <p:stCondLst>
                                    <p:cond delay="0"/>
                                  </p:stCondLst>
                                  <p:childTnLst>
                                    <p:set>
                                      <p:cBhvr>
                                        <p:cTn id="75" dur="1" fill="hold">
                                          <p:stCondLst>
                                            <p:cond delay="0"/>
                                          </p:stCondLst>
                                        </p:cTn>
                                        <p:tgtEl>
                                          <p:spTgt spid="51"/>
                                        </p:tgtEl>
                                        <p:attrNameLst>
                                          <p:attrName>style.visibility</p:attrName>
                                        </p:attrNameLst>
                                      </p:cBhvr>
                                      <p:to>
                                        <p:strVal val="visible"/>
                                      </p:to>
                                    </p:set>
                                    <p:animEffect transition="in" filter="wipe(down)">
                                      <p:cBhvr>
                                        <p:cTn id="76" dur="500"/>
                                        <p:tgtEl>
                                          <p:spTgt spid="51"/>
                                        </p:tgtEl>
                                      </p:cBhvr>
                                    </p:animEffect>
                                  </p:childTnLst>
                                </p:cTn>
                              </p:par>
                              <p:par>
                                <p:cTn id="77" presetID="22" presetClass="entr" presetSubtype="4" fill="hold" nodeType="withEffect">
                                  <p:stCondLst>
                                    <p:cond delay="200"/>
                                  </p:stCondLst>
                                  <p:childTnLst>
                                    <p:set>
                                      <p:cBhvr>
                                        <p:cTn id="78" dur="1" fill="hold">
                                          <p:stCondLst>
                                            <p:cond delay="0"/>
                                          </p:stCondLst>
                                        </p:cTn>
                                        <p:tgtEl>
                                          <p:spTgt spid="54"/>
                                        </p:tgtEl>
                                        <p:attrNameLst>
                                          <p:attrName>style.visibility</p:attrName>
                                        </p:attrNameLst>
                                      </p:cBhvr>
                                      <p:to>
                                        <p:strVal val="visible"/>
                                      </p:to>
                                    </p:set>
                                    <p:animEffect transition="in" filter="wipe(down)">
                                      <p:cBhvr>
                                        <p:cTn id="79" dur="500"/>
                                        <p:tgtEl>
                                          <p:spTgt spid="54"/>
                                        </p:tgtEl>
                                      </p:cBhvr>
                                    </p:animEffect>
                                  </p:childTnLst>
                                </p:cTn>
                              </p:par>
                              <p:par>
                                <p:cTn id="80" presetID="22" presetClass="entr" presetSubtype="4" fill="hold" grpId="0" nodeType="withEffect">
                                  <p:stCondLst>
                                    <p:cond delay="600"/>
                                  </p:stCondLst>
                                  <p:childTnLst>
                                    <p:set>
                                      <p:cBhvr>
                                        <p:cTn id="81" dur="1" fill="hold">
                                          <p:stCondLst>
                                            <p:cond delay="0"/>
                                          </p:stCondLst>
                                        </p:cTn>
                                        <p:tgtEl>
                                          <p:spTgt spid="56"/>
                                        </p:tgtEl>
                                        <p:attrNameLst>
                                          <p:attrName>style.visibility</p:attrName>
                                        </p:attrNameLst>
                                      </p:cBhvr>
                                      <p:to>
                                        <p:strVal val="visible"/>
                                      </p:to>
                                    </p:set>
                                    <p:animEffect transition="in" filter="wipe(down)">
                                      <p:cBhvr>
                                        <p:cTn id="82" dur="500"/>
                                        <p:tgtEl>
                                          <p:spTgt spid="56"/>
                                        </p:tgtEl>
                                      </p:cBhvr>
                                    </p:animEffect>
                                  </p:childTnLst>
                                </p:cTn>
                              </p:par>
                              <p:par>
                                <p:cTn id="83" presetID="22" presetClass="entr" presetSubtype="4" fill="hold" nodeType="withEffect">
                                  <p:stCondLst>
                                    <p:cond delay="200"/>
                                  </p:stCondLst>
                                  <p:childTnLst>
                                    <p:set>
                                      <p:cBhvr>
                                        <p:cTn id="84" dur="1" fill="hold">
                                          <p:stCondLst>
                                            <p:cond delay="0"/>
                                          </p:stCondLst>
                                        </p:cTn>
                                        <p:tgtEl>
                                          <p:spTgt spid="57"/>
                                        </p:tgtEl>
                                        <p:attrNameLst>
                                          <p:attrName>style.visibility</p:attrName>
                                        </p:attrNameLst>
                                      </p:cBhvr>
                                      <p:to>
                                        <p:strVal val="visible"/>
                                      </p:to>
                                    </p:set>
                                    <p:animEffect transition="in" filter="wipe(down)">
                                      <p:cBhvr>
                                        <p:cTn id="85" dur="500"/>
                                        <p:tgtEl>
                                          <p:spTgt spid="57"/>
                                        </p:tgtEl>
                                      </p:cBhvr>
                                    </p:animEffect>
                                  </p:childTnLst>
                                </p:cTn>
                              </p:par>
                              <p:par>
                                <p:cTn id="86" presetID="22" presetClass="entr" presetSubtype="4" fill="hold" grpId="0" nodeType="withEffect">
                                  <p:stCondLst>
                                    <p:cond delay="400"/>
                                  </p:stCondLst>
                                  <p:childTnLst>
                                    <p:set>
                                      <p:cBhvr>
                                        <p:cTn id="87" dur="1" fill="hold">
                                          <p:stCondLst>
                                            <p:cond delay="0"/>
                                          </p:stCondLst>
                                        </p:cTn>
                                        <p:tgtEl>
                                          <p:spTgt spid="70"/>
                                        </p:tgtEl>
                                        <p:attrNameLst>
                                          <p:attrName>style.visibility</p:attrName>
                                        </p:attrNameLst>
                                      </p:cBhvr>
                                      <p:to>
                                        <p:strVal val="visible"/>
                                      </p:to>
                                    </p:set>
                                    <p:animEffect transition="in" filter="wipe(down)">
                                      <p:cBhvr>
                                        <p:cTn id="88" dur="500"/>
                                        <p:tgtEl>
                                          <p:spTgt spid="70"/>
                                        </p:tgtEl>
                                      </p:cBhvr>
                                    </p:animEffect>
                                  </p:childTnLst>
                                </p:cTn>
                              </p:par>
                              <p:par>
                                <p:cTn id="89" presetID="22" presetClass="entr" presetSubtype="4" fill="hold" grpId="0" nodeType="withEffect">
                                  <p:stCondLst>
                                    <p:cond delay="400"/>
                                  </p:stCondLst>
                                  <p:childTnLst>
                                    <p:set>
                                      <p:cBhvr>
                                        <p:cTn id="90" dur="1" fill="hold">
                                          <p:stCondLst>
                                            <p:cond delay="0"/>
                                          </p:stCondLst>
                                        </p:cTn>
                                        <p:tgtEl>
                                          <p:spTgt spid="14"/>
                                        </p:tgtEl>
                                        <p:attrNameLst>
                                          <p:attrName>style.visibility</p:attrName>
                                        </p:attrNameLst>
                                      </p:cBhvr>
                                      <p:to>
                                        <p:strVal val="visible"/>
                                      </p:to>
                                    </p:set>
                                    <p:animEffect transition="in" filter="wipe(down)">
                                      <p:cBhvr>
                                        <p:cTn id="91" dur="500"/>
                                        <p:tgtEl>
                                          <p:spTgt spid="14"/>
                                        </p:tgtEl>
                                      </p:cBhvr>
                                    </p:animEffect>
                                  </p:childTnLst>
                                </p:cTn>
                              </p:par>
                              <p:par>
                                <p:cTn id="92" presetID="22" presetClass="entr" presetSubtype="4" fill="hold" grpId="0" nodeType="withEffect">
                                  <p:stCondLst>
                                    <p:cond delay="400"/>
                                  </p:stCondLst>
                                  <p:childTnLst>
                                    <p:set>
                                      <p:cBhvr>
                                        <p:cTn id="93" dur="1" fill="hold">
                                          <p:stCondLst>
                                            <p:cond delay="0"/>
                                          </p:stCondLst>
                                        </p:cTn>
                                        <p:tgtEl>
                                          <p:spTgt spid="17"/>
                                        </p:tgtEl>
                                        <p:attrNameLst>
                                          <p:attrName>style.visibility</p:attrName>
                                        </p:attrNameLst>
                                      </p:cBhvr>
                                      <p:to>
                                        <p:strVal val="visible"/>
                                      </p:to>
                                    </p:set>
                                    <p:animEffect transition="in" filter="wipe(down)">
                                      <p:cBhvr>
                                        <p:cTn id="94" dur="500"/>
                                        <p:tgtEl>
                                          <p:spTgt spid="17"/>
                                        </p:tgtEl>
                                      </p:cBhvr>
                                    </p:animEffect>
                                  </p:childTnLst>
                                </p:cTn>
                              </p:par>
                              <p:par>
                                <p:cTn id="95" presetID="22" presetClass="entr" presetSubtype="4" fill="hold" nodeType="withEffect">
                                  <p:stCondLst>
                                    <p:cond delay="0"/>
                                  </p:stCondLst>
                                  <p:childTnLst>
                                    <p:set>
                                      <p:cBhvr>
                                        <p:cTn id="96" dur="1" fill="hold">
                                          <p:stCondLst>
                                            <p:cond delay="0"/>
                                          </p:stCondLst>
                                        </p:cTn>
                                        <p:tgtEl>
                                          <p:spTgt spid="73"/>
                                        </p:tgtEl>
                                        <p:attrNameLst>
                                          <p:attrName>style.visibility</p:attrName>
                                        </p:attrNameLst>
                                      </p:cBhvr>
                                      <p:to>
                                        <p:strVal val="visible"/>
                                      </p:to>
                                    </p:set>
                                    <p:animEffect transition="in" filter="wipe(down)">
                                      <p:cBhvr>
                                        <p:cTn id="97" dur="500"/>
                                        <p:tgtEl>
                                          <p:spTgt spid="73"/>
                                        </p:tgtEl>
                                      </p:cBhvr>
                                    </p:animEffect>
                                  </p:childTnLst>
                                </p:cTn>
                              </p:par>
                              <p:par>
                                <p:cTn id="98" presetID="22" presetClass="entr" presetSubtype="4" fill="hold" nodeType="withEffect">
                                  <p:stCondLst>
                                    <p:cond delay="600"/>
                                  </p:stCondLst>
                                  <p:childTnLst>
                                    <p:set>
                                      <p:cBhvr>
                                        <p:cTn id="99" dur="1" fill="hold">
                                          <p:stCondLst>
                                            <p:cond delay="0"/>
                                          </p:stCondLst>
                                        </p:cTn>
                                        <p:tgtEl>
                                          <p:spTgt spid="78"/>
                                        </p:tgtEl>
                                        <p:attrNameLst>
                                          <p:attrName>style.visibility</p:attrName>
                                        </p:attrNameLst>
                                      </p:cBhvr>
                                      <p:to>
                                        <p:strVal val="visible"/>
                                      </p:to>
                                    </p:set>
                                    <p:animEffect transition="in" filter="wipe(down)">
                                      <p:cBhvr>
                                        <p:cTn id="100" dur="500"/>
                                        <p:tgtEl>
                                          <p:spTgt spid="78"/>
                                        </p:tgtEl>
                                      </p:cBhvr>
                                    </p:animEffect>
                                  </p:childTnLst>
                                </p:cTn>
                              </p:par>
                              <p:par>
                                <p:cTn id="101" presetID="22" presetClass="entr" presetSubtype="4" fill="hold" nodeType="withEffect">
                                  <p:stCondLst>
                                    <p:cond delay="500"/>
                                  </p:stCondLst>
                                  <p:childTnLst>
                                    <p:set>
                                      <p:cBhvr>
                                        <p:cTn id="102" dur="1" fill="hold">
                                          <p:stCondLst>
                                            <p:cond delay="0"/>
                                          </p:stCondLst>
                                        </p:cTn>
                                        <p:tgtEl>
                                          <p:spTgt spid="81"/>
                                        </p:tgtEl>
                                        <p:attrNameLst>
                                          <p:attrName>style.visibility</p:attrName>
                                        </p:attrNameLst>
                                      </p:cBhvr>
                                      <p:to>
                                        <p:strVal val="visible"/>
                                      </p:to>
                                    </p:set>
                                    <p:animEffect transition="in" filter="wipe(down)">
                                      <p:cBhvr>
                                        <p:cTn id="103" dur="500"/>
                                        <p:tgtEl>
                                          <p:spTgt spid="81"/>
                                        </p:tgtEl>
                                      </p:cBhvr>
                                    </p:animEffect>
                                  </p:childTnLst>
                                </p:cTn>
                              </p:par>
                              <p:par>
                                <p:cTn id="104" presetID="31" presetClass="entr" presetSubtype="0" fill="hold" nodeType="withEffect">
                                  <p:stCondLst>
                                    <p:cond delay="500"/>
                                  </p:stCondLst>
                                  <p:childTnLst>
                                    <p:set>
                                      <p:cBhvr>
                                        <p:cTn id="105" dur="1" fill="hold">
                                          <p:stCondLst>
                                            <p:cond delay="0"/>
                                          </p:stCondLst>
                                        </p:cTn>
                                        <p:tgtEl>
                                          <p:spTgt spid="80"/>
                                        </p:tgtEl>
                                        <p:attrNameLst>
                                          <p:attrName>style.visibility</p:attrName>
                                        </p:attrNameLst>
                                      </p:cBhvr>
                                      <p:to>
                                        <p:strVal val="visible"/>
                                      </p:to>
                                    </p:set>
                                    <p:anim calcmode="lin" valueType="num">
                                      <p:cBhvr>
                                        <p:cTn id="106" dur="500" fill="hold"/>
                                        <p:tgtEl>
                                          <p:spTgt spid="80"/>
                                        </p:tgtEl>
                                        <p:attrNameLst>
                                          <p:attrName>ppt_w</p:attrName>
                                        </p:attrNameLst>
                                      </p:cBhvr>
                                      <p:tavLst>
                                        <p:tav tm="0">
                                          <p:val>
                                            <p:fltVal val="0"/>
                                          </p:val>
                                        </p:tav>
                                        <p:tav tm="100000">
                                          <p:val>
                                            <p:strVal val="#ppt_w"/>
                                          </p:val>
                                        </p:tav>
                                      </p:tavLst>
                                    </p:anim>
                                    <p:anim calcmode="lin" valueType="num">
                                      <p:cBhvr>
                                        <p:cTn id="107" dur="500" fill="hold"/>
                                        <p:tgtEl>
                                          <p:spTgt spid="80"/>
                                        </p:tgtEl>
                                        <p:attrNameLst>
                                          <p:attrName>ppt_h</p:attrName>
                                        </p:attrNameLst>
                                      </p:cBhvr>
                                      <p:tavLst>
                                        <p:tav tm="0">
                                          <p:val>
                                            <p:fltVal val="0"/>
                                          </p:val>
                                        </p:tav>
                                        <p:tav tm="100000">
                                          <p:val>
                                            <p:strVal val="#ppt_h"/>
                                          </p:val>
                                        </p:tav>
                                      </p:tavLst>
                                    </p:anim>
                                    <p:anim calcmode="lin" valueType="num">
                                      <p:cBhvr>
                                        <p:cTn id="108" dur="500" fill="hold"/>
                                        <p:tgtEl>
                                          <p:spTgt spid="80"/>
                                        </p:tgtEl>
                                        <p:attrNameLst>
                                          <p:attrName>style.rotation</p:attrName>
                                        </p:attrNameLst>
                                      </p:cBhvr>
                                      <p:tavLst>
                                        <p:tav tm="0">
                                          <p:val>
                                            <p:fltVal val="90"/>
                                          </p:val>
                                        </p:tav>
                                        <p:tav tm="100000">
                                          <p:val>
                                            <p:fltVal val="0"/>
                                          </p:val>
                                        </p:tav>
                                      </p:tavLst>
                                    </p:anim>
                                    <p:animEffect transition="in" filter="fade">
                                      <p:cBhvr>
                                        <p:cTn id="109" dur="500"/>
                                        <p:tgtEl>
                                          <p:spTgt spid="80"/>
                                        </p:tgtEl>
                                      </p:cBhvr>
                                    </p:animEffect>
                                  </p:childTnLst>
                                </p:cTn>
                              </p:par>
                            </p:childTnLst>
                          </p:cTn>
                        </p:par>
                        <p:par>
                          <p:cTn id="110" fill="hold">
                            <p:stCondLst>
                              <p:cond delay="1200"/>
                            </p:stCondLst>
                            <p:childTnLst>
                              <p:par>
                                <p:cTn id="111" presetID="2" presetClass="entr" presetSubtype="2" fill="hold" grpId="0" nodeType="afterEffect">
                                  <p:stCondLst>
                                    <p:cond delay="0"/>
                                  </p:stCondLst>
                                  <p:iterate type="lt">
                                    <p:tmPct val="5000"/>
                                  </p:iterate>
                                  <p:childTnLst>
                                    <p:set>
                                      <p:cBhvr>
                                        <p:cTn id="112" dur="1" fill="hold">
                                          <p:stCondLst>
                                            <p:cond delay="0"/>
                                          </p:stCondLst>
                                        </p:cTn>
                                        <p:tgtEl>
                                          <p:spTgt spid="28"/>
                                        </p:tgtEl>
                                        <p:attrNameLst>
                                          <p:attrName>style.visibility</p:attrName>
                                        </p:attrNameLst>
                                      </p:cBhvr>
                                      <p:to>
                                        <p:strVal val="visible"/>
                                      </p:to>
                                    </p:set>
                                    <p:anim calcmode="lin" valueType="num">
                                      <p:cBhvr additive="base">
                                        <p:cTn id="113" dur="500" fill="hold"/>
                                        <p:tgtEl>
                                          <p:spTgt spid="28"/>
                                        </p:tgtEl>
                                        <p:attrNameLst>
                                          <p:attrName>ppt_x</p:attrName>
                                        </p:attrNameLst>
                                      </p:cBhvr>
                                      <p:tavLst>
                                        <p:tav tm="0">
                                          <p:val>
                                            <p:strVal val="1+#ppt_w/2"/>
                                          </p:val>
                                        </p:tav>
                                        <p:tav tm="100000">
                                          <p:val>
                                            <p:strVal val="#ppt_x"/>
                                          </p:val>
                                        </p:tav>
                                      </p:tavLst>
                                    </p:anim>
                                    <p:anim calcmode="lin" valueType="num">
                                      <p:cBhvr additive="base">
                                        <p:cTn id="114" dur="500" fill="hold"/>
                                        <p:tgtEl>
                                          <p:spTgt spid="28"/>
                                        </p:tgtEl>
                                        <p:attrNameLst>
                                          <p:attrName>ppt_y</p:attrName>
                                        </p:attrNameLst>
                                      </p:cBhvr>
                                      <p:tavLst>
                                        <p:tav tm="0">
                                          <p:val>
                                            <p:strVal val="#ppt_y"/>
                                          </p:val>
                                        </p:tav>
                                        <p:tav tm="100000">
                                          <p:val>
                                            <p:strVal val="#ppt_y"/>
                                          </p:val>
                                        </p:tav>
                                      </p:tavLst>
                                    </p:anim>
                                  </p:childTnLst>
                                </p:cTn>
                              </p:par>
                              <p:par>
                                <p:cTn id="115" presetID="2" presetClass="entr" presetSubtype="2" fill="hold" grpId="0" nodeType="withEffect">
                                  <p:stCondLst>
                                    <p:cond delay="400"/>
                                  </p:stCondLst>
                                  <p:iterate type="lt">
                                    <p:tmPct val="5000"/>
                                  </p:iterate>
                                  <p:childTnLst>
                                    <p:set>
                                      <p:cBhvr>
                                        <p:cTn id="116" dur="1" fill="hold">
                                          <p:stCondLst>
                                            <p:cond delay="0"/>
                                          </p:stCondLst>
                                        </p:cTn>
                                        <p:tgtEl>
                                          <p:spTgt spid="84"/>
                                        </p:tgtEl>
                                        <p:attrNameLst>
                                          <p:attrName>style.visibility</p:attrName>
                                        </p:attrNameLst>
                                      </p:cBhvr>
                                      <p:to>
                                        <p:strVal val="visible"/>
                                      </p:to>
                                    </p:set>
                                    <p:anim calcmode="lin" valueType="num">
                                      <p:cBhvr additive="base">
                                        <p:cTn id="117" dur="500" fill="hold"/>
                                        <p:tgtEl>
                                          <p:spTgt spid="84"/>
                                        </p:tgtEl>
                                        <p:attrNameLst>
                                          <p:attrName>ppt_x</p:attrName>
                                        </p:attrNameLst>
                                      </p:cBhvr>
                                      <p:tavLst>
                                        <p:tav tm="0">
                                          <p:val>
                                            <p:strVal val="1+#ppt_w/2"/>
                                          </p:val>
                                        </p:tav>
                                        <p:tav tm="100000">
                                          <p:val>
                                            <p:strVal val="#ppt_x"/>
                                          </p:val>
                                        </p:tav>
                                      </p:tavLst>
                                    </p:anim>
                                    <p:anim calcmode="lin" valueType="num">
                                      <p:cBhvr additive="base">
                                        <p:cTn id="118" dur="500" fill="hold"/>
                                        <p:tgtEl>
                                          <p:spTgt spid="84"/>
                                        </p:tgtEl>
                                        <p:attrNameLst>
                                          <p:attrName>ppt_y</p:attrName>
                                        </p:attrNameLst>
                                      </p:cBhvr>
                                      <p:tavLst>
                                        <p:tav tm="0">
                                          <p:val>
                                            <p:strVal val="#ppt_y"/>
                                          </p:val>
                                        </p:tav>
                                        <p:tav tm="100000">
                                          <p:val>
                                            <p:strVal val="#ppt_y"/>
                                          </p:val>
                                        </p:tav>
                                      </p:tavLst>
                                    </p:anim>
                                  </p:childTnLst>
                                </p:cTn>
                              </p:par>
                              <p:par>
                                <p:cTn id="119" presetID="2" presetClass="entr" presetSubtype="2" fill="hold" grpId="0" nodeType="withEffect">
                                  <p:stCondLst>
                                    <p:cond delay="700"/>
                                  </p:stCondLst>
                                  <p:iterate type="lt">
                                    <p:tmPct val="5000"/>
                                  </p:iterate>
                                  <p:childTnLst>
                                    <p:set>
                                      <p:cBhvr>
                                        <p:cTn id="120" dur="1" fill="hold">
                                          <p:stCondLst>
                                            <p:cond delay="0"/>
                                          </p:stCondLst>
                                        </p:cTn>
                                        <p:tgtEl>
                                          <p:spTgt spid="85"/>
                                        </p:tgtEl>
                                        <p:attrNameLst>
                                          <p:attrName>style.visibility</p:attrName>
                                        </p:attrNameLst>
                                      </p:cBhvr>
                                      <p:to>
                                        <p:strVal val="visible"/>
                                      </p:to>
                                    </p:set>
                                    <p:anim calcmode="lin" valueType="num">
                                      <p:cBhvr additive="base">
                                        <p:cTn id="121" dur="500" fill="hold"/>
                                        <p:tgtEl>
                                          <p:spTgt spid="85"/>
                                        </p:tgtEl>
                                        <p:attrNameLst>
                                          <p:attrName>ppt_x</p:attrName>
                                        </p:attrNameLst>
                                      </p:cBhvr>
                                      <p:tavLst>
                                        <p:tav tm="0">
                                          <p:val>
                                            <p:strVal val="1+#ppt_w/2"/>
                                          </p:val>
                                        </p:tav>
                                        <p:tav tm="100000">
                                          <p:val>
                                            <p:strVal val="#ppt_x"/>
                                          </p:val>
                                        </p:tav>
                                      </p:tavLst>
                                    </p:anim>
                                    <p:anim calcmode="lin" valueType="num">
                                      <p:cBhvr additive="base">
                                        <p:cTn id="122" dur="500" fill="hold"/>
                                        <p:tgtEl>
                                          <p:spTgt spid="85"/>
                                        </p:tgtEl>
                                        <p:attrNameLst>
                                          <p:attrName>ppt_y</p:attrName>
                                        </p:attrNameLst>
                                      </p:cBhvr>
                                      <p:tavLst>
                                        <p:tav tm="0">
                                          <p:val>
                                            <p:strVal val="#ppt_y"/>
                                          </p:val>
                                        </p:tav>
                                        <p:tav tm="100000">
                                          <p:val>
                                            <p:strVal val="#ppt_y"/>
                                          </p:val>
                                        </p:tav>
                                      </p:tavLst>
                                    </p:anim>
                                  </p:childTnLst>
                                </p:cTn>
                              </p:par>
                              <p:par>
                                <p:cTn id="123" presetID="2" presetClass="entr" presetSubtype="2" fill="hold" grpId="0" nodeType="withEffect">
                                  <p:stCondLst>
                                    <p:cond delay="1000"/>
                                  </p:stCondLst>
                                  <p:iterate type="lt">
                                    <p:tmPct val="5000"/>
                                  </p:iterate>
                                  <p:childTnLst>
                                    <p:set>
                                      <p:cBhvr>
                                        <p:cTn id="124" dur="1" fill="hold">
                                          <p:stCondLst>
                                            <p:cond delay="0"/>
                                          </p:stCondLst>
                                        </p:cTn>
                                        <p:tgtEl>
                                          <p:spTgt spid="86"/>
                                        </p:tgtEl>
                                        <p:attrNameLst>
                                          <p:attrName>style.visibility</p:attrName>
                                        </p:attrNameLst>
                                      </p:cBhvr>
                                      <p:to>
                                        <p:strVal val="visible"/>
                                      </p:to>
                                    </p:set>
                                    <p:anim calcmode="lin" valueType="num">
                                      <p:cBhvr additive="base">
                                        <p:cTn id="125" dur="500" fill="hold"/>
                                        <p:tgtEl>
                                          <p:spTgt spid="86"/>
                                        </p:tgtEl>
                                        <p:attrNameLst>
                                          <p:attrName>ppt_x</p:attrName>
                                        </p:attrNameLst>
                                      </p:cBhvr>
                                      <p:tavLst>
                                        <p:tav tm="0">
                                          <p:val>
                                            <p:strVal val="1+#ppt_w/2"/>
                                          </p:val>
                                        </p:tav>
                                        <p:tav tm="100000">
                                          <p:val>
                                            <p:strVal val="#ppt_x"/>
                                          </p:val>
                                        </p:tav>
                                      </p:tavLst>
                                    </p:anim>
                                    <p:anim calcmode="lin" valueType="num">
                                      <p:cBhvr additive="base">
                                        <p:cTn id="126" dur="500" fill="hold"/>
                                        <p:tgtEl>
                                          <p:spTgt spid="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4" grpId="0" bldLvl="0" animBg="1"/>
      <p:bldP spid="11" grpId="0" bldLvl="0" animBg="1"/>
      <p:bldP spid="12" grpId="0" bldLvl="0" animBg="1"/>
      <p:bldP spid="13" grpId="0" bldLvl="0" animBg="1"/>
      <p:bldP spid="14" grpId="0" bldLvl="0" animBg="1"/>
      <p:bldP spid="15" grpId="0" bldLvl="0" animBg="1"/>
      <p:bldP spid="16" grpId="0" bldLvl="0" animBg="1"/>
      <p:bldP spid="17" grpId="0" bldLvl="0" animBg="1"/>
      <p:bldP spid="38" grpId="0" bldLvl="0" animBg="1"/>
      <p:bldP spid="49" grpId="0" bldLvl="0" animBg="1"/>
      <p:bldP spid="56" grpId="0" bldLvl="0" animBg="1"/>
      <p:bldP spid="70" grpId="0" bldLvl="0" animBg="1"/>
      <p:bldP spid="84" grpId="0"/>
      <p:bldP spid="85" grpId="0"/>
      <p:bldP spid="8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latin typeface="Verdana" panose="020B0604030504040204" pitchFamily="34" charset="0"/>
              </a:rPr>
              <a:t>MORE  THAN  TEMPLATE</a:t>
            </a:r>
            <a:endParaRPr lang="zh-CN" altLang="en-US" sz="3200" dirty="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pic>
        <p:nvPicPr>
          <p:cNvPr id="17" name="图片 16"/>
          <p:cNvPicPr>
            <a:picLocks noChangeAspect="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655695" y="987108"/>
            <a:ext cx="3767138" cy="2170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8" name="图片 17"/>
          <p:cNvPicPr>
            <a:picLocks noChangeAspect="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rot="240000">
            <a:off x="6276340" y="1696720"/>
            <a:ext cx="3045460" cy="22301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8" name="组合 7"/>
          <p:cNvGrpSpPr/>
          <p:nvPr/>
        </p:nvGrpSpPr>
        <p:grpSpPr>
          <a:xfrm>
            <a:off x="3340100" y="2883535"/>
            <a:ext cx="4878070" cy="2169160"/>
            <a:chOff x="5260" y="5090"/>
            <a:chExt cx="7682" cy="3416"/>
          </a:xfrm>
        </p:grpSpPr>
        <p:pic>
          <p:nvPicPr>
            <p:cNvPr id="19" name="图片 18"/>
            <p:cNvPicPr>
              <a:picLocks noChangeAspect="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8884" y="5507"/>
              <a:ext cx="4059" cy="2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 name="图片 19"/>
            <p:cNvPicPr>
              <a:picLocks noChangeAspect="1"/>
            </p:cNvPicPr>
            <p:nvPr/>
          </p:nvPicPr>
          <p:blipFill>
            <a:blip r:embed="rId6" cstate="print">
              <a:extLst>
                <a:ext uri="{28A0092B-C50C-407E-A947-70E740481C1C}">
                  <a14:useLocalDpi xmlns:a14="http://schemas.microsoft.com/office/drawing/2010/main" xmlns="" val="0"/>
                </a:ext>
              </a:extLst>
            </a:blip>
            <a:srcRect/>
            <a:stretch>
              <a:fillRect/>
            </a:stretch>
          </p:blipFill>
          <p:spPr bwMode="auto">
            <a:xfrm>
              <a:off x="5260" y="5090"/>
              <a:ext cx="5923" cy="341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sp>
        <p:nvSpPr>
          <p:cNvPr id="21" name="文本框 20"/>
          <p:cNvSpPr txBox="1"/>
          <p:nvPr/>
        </p:nvSpPr>
        <p:spPr>
          <a:xfrm>
            <a:off x="4956175" y="1780540"/>
            <a:ext cx="1417638" cy="583565"/>
          </a:xfrm>
          <a:prstGeom prst="rect">
            <a:avLst/>
          </a:prstGeom>
          <a:noFill/>
        </p:spPr>
        <p:txBody>
          <a:bodyPr>
            <a:spAutoFit/>
          </a:bodyPr>
          <a:lstStyle/>
          <a:p>
            <a:pPr eaLnBrk="1" fontAlgn="auto" hangingPunct="1">
              <a:spcBef>
                <a:spcPts val="0"/>
              </a:spcBef>
              <a:spcAft>
                <a:spcPts val="0"/>
              </a:spcAft>
              <a:defRPr/>
            </a:pPr>
            <a:r>
              <a:rPr lang="en-US" altLang="zh-CN" sz="3200" b="1" spc="300">
                <a:solidFill>
                  <a:schemeClr val="bg1"/>
                </a:solidFill>
                <a:latin typeface="Verdana" panose="020B0604030504040204" pitchFamily="34" charset="0"/>
                <a:ea typeface="Verdana" panose="020B0604030504040204" pitchFamily="34" charset="0"/>
                <a:cs typeface="Verdana" panose="020B0604030504040204" pitchFamily="34" charset="0"/>
              </a:rPr>
              <a:t>28%</a:t>
            </a:r>
            <a:endParaRPr lang="zh-CN" altLang="en-US" sz="3200" b="1" spc="300">
              <a:solidFill>
                <a:schemeClr val="bg1"/>
              </a:solidFill>
              <a:latin typeface="Verdana" panose="020B0604030504040204" pitchFamily="34" charset="0"/>
              <a:ea typeface="+mn-ea"/>
              <a:cs typeface="Verdana" panose="020B0604030504040204" pitchFamily="34" charset="0"/>
            </a:endParaRPr>
          </a:p>
        </p:txBody>
      </p:sp>
      <p:sp>
        <p:nvSpPr>
          <p:cNvPr id="23" name="文本框 22"/>
          <p:cNvSpPr txBox="1"/>
          <p:nvPr/>
        </p:nvSpPr>
        <p:spPr>
          <a:xfrm>
            <a:off x="5117783" y="3420428"/>
            <a:ext cx="1419225" cy="553085"/>
          </a:xfrm>
          <a:prstGeom prst="rect">
            <a:avLst/>
          </a:prstGeom>
          <a:noFill/>
        </p:spPr>
        <p:txBody>
          <a:bodyPr>
            <a:spAutoFit/>
          </a:bodyPr>
          <a:lstStyle/>
          <a:p>
            <a:pPr eaLnBrk="1" fontAlgn="auto" hangingPunct="1">
              <a:spcBef>
                <a:spcPts val="0"/>
              </a:spcBef>
              <a:spcAft>
                <a:spcPts val="0"/>
              </a:spcAft>
              <a:defRPr/>
            </a:pPr>
            <a:r>
              <a:rPr lang="en-US" altLang="zh-CN" sz="3000" b="1" spc="300">
                <a:solidFill>
                  <a:schemeClr val="bg1"/>
                </a:solidFill>
                <a:latin typeface="Verdana" panose="020B0604030504040204" pitchFamily="34" charset="0"/>
                <a:ea typeface="Verdana" panose="020B0604030504040204" pitchFamily="34" charset="0"/>
                <a:cs typeface="Verdana" panose="020B0604030504040204" pitchFamily="34" charset="0"/>
              </a:rPr>
              <a:t>50%</a:t>
            </a:r>
            <a:endParaRPr lang="zh-CN" altLang="en-US" sz="3000" b="1" spc="300">
              <a:solidFill>
                <a:schemeClr val="bg1"/>
              </a:solidFill>
              <a:latin typeface="Verdana" panose="020B0604030504040204" pitchFamily="34" charset="0"/>
              <a:ea typeface="+mn-ea"/>
              <a:cs typeface="Verdana" panose="020B0604030504040204" pitchFamily="34" charset="0"/>
            </a:endParaRPr>
          </a:p>
        </p:txBody>
      </p:sp>
      <p:sp>
        <p:nvSpPr>
          <p:cNvPr id="25" name="TextBox 1"/>
          <p:cNvSpPr txBox="1">
            <a:spLocks noChangeArrowheads="1"/>
          </p:cNvSpPr>
          <p:nvPr/>
        </p:nvSpPr>
        <p:spPr bwMode="auto">
          <a:xfrm>
            <a:off x="8858885" y="1931353"/>
            <a:ext cx="2974975" cy="52197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2800">
                <a:solidFill>
                  <a:schemeClr val="bg1"/>
                </a:solidFill>
                <a:latin typeface="Verdana" panose="020B0604030504040204" pitchFamily="34" charset="0"/>
                <a:ea typeface="Microsoft YaHei UI" panose="020B0503020204020204" pitchFamily="34" charset="-122"/>
                <a:cs typeface="Verdana" panose="020B0604030504040204" pitchFamily="34" charset="0"/>
              </a:rPr>
              <a:t>Normal</a:t>
            </a:r>
            <a:endParaRPr lang="en-US" sz="16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grpSp>
        <p:nvGrpSpPr>
          <p:cNvPr id="27" name="组合 26"/>
          <p:cNvGrpSpPr/>
          <p:nvPr/>
        </p:nvGrpSpPr>
        <p:grpSpPr bwMode="auto">
          <a:xfrm>
            <a:off x="1963738" y="1807528"/>
            <a:ext cx="2935287" cy="207962"/>
            <a:chOff x="1882324" y="2965161"/>
            <a:chExt cx="2934073" cy="207597"/>
          </a:xfrm>
        </p:grpSpPr>
        <p:cxnSp>
          <p:nvCxnSpPr>
            <p:cNvPr id="28" name="直接连接符 27"/>
            <p:cNvCxnSpPr/>
            <p:nvPr/>
          </p:nvCxnSpPr>
          <p:spPr>
            <a:xfrm>
              <a:off x="1882324" y="3069752"/>
              <a:ext cx="2870599"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4608521" y="2965161"/>
              <a:ext cx="207876" cy="20759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30" name="组合 29"/>
          <p:cNvGrpSpPr/>
          <p:nvPr/>
        </p:nvGrpSpPr>
        <p:grpSpPr bwMode="auto">
          <a:xfrm>
            <a:off x="7819708" y="1593215"/>
            <a:ext cx="3648075" cy="741363"/>
            <a:chOff x="6764999" y="2276475"/>
            <a:chExt cx="3649464" cy="740978"/>
          </a:xfrm>
        </p:grpSpPr>
        <p:sp>
          <p:nvSpPr>
            <p:cNvPr id="31" name="任意多边形 30"/>
            <p:cNvSpPr/>
            <p:nvPr/>
          </p:nvSpPr>
          <p:spPr>
            <a:xfrm>
              <a:off x="6879343" y="2276475"/>
              <a:ext cx="3535120" cy="599763"/>
            </a:xfrm>
            <a:custGeom>
              <a:avLst/>
              <a:gdLst>
                <a:gd name="connsiteX0" fmla="*/ 0 w 3534770"/>
                <a:gd name="connsiteY0" fmla="*/ 600501 h 600501"/>
                <a:gd name="connsiteX1" fmla="*/ 668740 w 3534770"/>
                <a:gd name="connsiteY1" fmla="*/ 0 h 600501"/>
                <a:gd name="connsiteX2" fmla="*/ 3534770 w 3534770"/>
                <a:gd name="connsiteY2" fmla="*/ 0 h 600501"/>
              </a:gdLst>
              <a:ahLst/>
              <a:cxnLst>
                <a:cxn ang="0">
                  <a:pos x="connsiteX0" y="connsiteY0"/>
                </a:cxn>
                <a:cxn ang="0">
                  <a:pos x="connsiteX1" y="connsiteY1"/>
                </a:cxn>
                <a:cxn ang="0">
                  <a:pos x="connsiteX2" y="connsiteY2"/>
                </a:cxn>
              </a:cxnLst>
              <a:rect l="l" t="t" r="r" b="b"/>
              <a:pathLst>
                <a:path w="3534770" h="600501">
                  <a:moveTo>
                    <a:pt x="0" y="600501"/>
                  </a:moveTo>
                  <a:lnTo>
                    <a:pt x="668740" y="0"/>
                  </a:lnTo>
                  <a:lnTo>
                    <a:pt x="3534770" y="0"/>
                  </a:lnTo>
                </a:path>
              </a:pathLst>
            </a:custGeom>
            <a:no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2" name="椭圆 31"/>
            <p:cNvSpPr/>
            <p:nvPr/>
          </p:nvSpPr>
          <p:spPr>
            <a:xfrm>
              <a:off x="6764999" y="2809598"/>
              <a:ext cx="208041" cy="2078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38" name="组合 37"/>
          <p:cNvGrpSpPr/>
          <p:nvPr/>
        </p:nvGrpSpPr>
        <p:grpSpPr bwMode="auto">
          <a:xfrm>
            <a:off x="2182813" y="4209415"/>
            <a:ext cx="2935287" cy="207963"/>
            <a:chOff x="1882324" y="2965161"/>
            <a:chExt cx="2934073" cy="207597"/>
          </a:xfrm>
        </p:grpSpPr>
        <p:cxnSp>
          <p:nvCxnSpPr>
            <p:cNvPr id="39" name="直接连接符 38"/>
            <p:cNvCxnSpPr/>
            <p:nvPr/>
          </p:nvCxnSpPr>
          <p:spPr>
            <a:xfrm>
              <a:off x="1882324" y="3069752"/>
              <a:ext cx="2870599" cy="0"/>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40" name="椭圆 39"/>
            <p:cNvSpPr/>
            <p:nvPr/>
          </p:nvSpPr>
          <p:spPr>
            <a:xfrm>
              <a:off x="4608521" y="2965161"/>
              <a:ext cx="207876" cy="20759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41" name="TextBox 1"/>
          <p:cNvSpPr txBox="1">
            <a:spLocks noChangeArrowheads="1"/>
          </p:cNvSpPr>
          <p:nvPr/>
        </p:nvSpPr>
        <p:spPr bwMode="auto">
          <a:xfrm>
            <a:off x="802005" y="1593215"/>
            <a:ext cx="2976563" cy="52197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2800" dirty="0">
                <a:solidFill>
                  <a:schemeClr val="bg1"/>
                </a:solidFill>
                <a:latin typeface="Verdana" panose="020B0604030504040204" pitchFamily="34" charset="0"/>
              </a:rPr>
              <a:t>Virus</a:t>
            </a:r>
            <a:endParaRPr lang="en-US" sz="2800" dirty="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43" name="TextBox 1"/>
          <p:cNvSpPr txBox="1">
            <a:spLocks noChangeArrowheads="1"/>
          </p:cNvSpPr>
          <p:nvPr/>
        </p:nvSpPr>
        <p:spPr bwMode="auto">
          <a:xfrm>
            <a:off x="626110" y="4030345"/>
            <a:ext cx="2974975" cy="52197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2800">
                <a:solidFill>
                  <a:schemeClr val="bg1"/>
                </a:solidFill>
                <a:latin typeface="Verdana" panose="020B0604030504040204" pitchFamily="34" charset="0"/>
              </a:rPr>
              <a:t>Bacteria</a:t>
            </a:r>
            <a:endParaRPr lang="en-US" sz="2800">
              <a:solidFill>
                <a:schemeClr val="bg1"/>
              </a:solidFill>
              <a:latin typeface="Verdana" panose="020B0604030504040204" pitchFamily="34" charset="0"/>
              <a:ea typeface="Microsoft YaHei UI" panose="020B0503020204020204" pitchFamily="34" charset="-122"/>
              <a:cs typeface="Verdana" panose="020B0604030504040204" pitchFamily="34" charset="0"/>
            </a:endParaRPr>
          </a:p>
        </p:txBody>
      </p:sp>
      <p:sp>
        <p:nvSpPr>
          <p:cNvPr id="44" name="矩形 43"/>
          <p:cNvSpPr>
            <a:spLocks noChangeArrowheads="1"/>
          </p:cNvSpPr>
          <p:nvPr/>
        </p:nvSpPr>
        <p:spPr bwMode="auto">
          <a:xfrm>
            <a:off x="708025" y="5348605"/>
            <a:ext cx="10596880" cy="10147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just" eaLnBrk="1" hangingPunct="1"/>
            <a:r>
              <a:rPr lang="en-US" altLang="zh-CN" sz="2000" dirty="0">
                <a:solidFill>
                  <a:schemeClr val="bg1"/>
                </a:solidFill>
                <a:latin typeface="Verdana" panose="020B0604030504040204" pitchFamily="34" charset="0"/>
              </a:rPr>
              <a:t>You can see the data is highly imbalanced. We have almost with two bacteria pneumonia cases here as compared to other cases. This situation is very normal when it comes to medical data. The data will always be imbalanced. </a:t>
            </a:r>
          </a:p>
        </p:txBody>
      </p:sp>
      <p:sp>
        <p:nvSpPr>
          <p:cNvPr id="45" name="正五边形 44"/>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24601" name="图片 11"/>
          <p:cNvPicPr>
            <a:picLocks noChangeAspect="1"/>
          </p:cNvPicPr>
          <p:nvPr/>
        </p:nvPicPr>
        <p:blipFill>
          <a:blip r:embed="rId7" cstate="print">
            <a:extLst>
              <a:ext uri="{28A0092B-C50C-407E-A947-70E740481C1C}">
                <a14:useLocalDpi xmlns:a14="http://schemas.microsoft.com/office/drawing/2010/main" xmlns="" val="0"/>
              </a:ext>
            </a:extLst>
          </a:blip>
          <a:srcRect/>
          <a:stretch>
            <a:fillRect/>
          </a:stretch>
        </p:blipFill>
        <p:spPr bwMode="auto">
          <a:xfrm>
            <a:off x="0" y="735965"/>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8" name="文本框 47"/>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pic>
        <p:nvPicPr>
          <p:cNvPr id="2" name="图片 1"/>
          <p:cNvPicPr>
            <a:picLocks noChangeAspect="1"/>
          </p:cNvPicPr>
          <p:nvPr/>
        </p:nvPicPr>
        <p:blipFill>
          <a:blip r:embed="rId8" cstate="print"/>
          <a:stretch>
            <a:fillRect/>
          </a:stretch>
        </p:blipFill>
        <p:spPr>
          <a:xfrm>
            <a:off x="9787255" y="24130"/>
            <a:ext cx="668020" cy="651510"/>
          </a:xfrm>
          <a:prstGeom prst="pentagon">
            <a:avLst/>
          </a:prstGeom>
        </p:spPr>
      </p:pic>
      <p:sp>
        <p:nvSpPr>
          <p:cNvPr id="6"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dirty="0">
                <a:solidFill>
                  <a:schemeClr val="bg1"/>
                </a:solidFill>
                <a:latin typeface="微软雅黑" panose="020B0503020204020204" charset="-122"/>
                <a:ea typeface="微软雅黑" panose="020B0503020204020204" charset="-122"/>
              </a:rPr>
              <a:t>Deep Learning</a:t>
            </a:r>
          </a:p>
        </p:txBody>
      </p:sp>
      <p:sp>
        <p:nvSpPr>
          <p:cNvPr id="9" name="文本框 8"/>
          <p:cNvSpPr txBox="1"/>
          <p:nvPr/>
        </p:nvSpPr>
        <p:spPr>
          <a:xfrm>
            <a:off x="6918325" y="2299970"/>
            <a:ext cx="1417638" cy="583565"/>
          </a:xfrm>
          <a:prstGeom prst="rect">
            <a:avLst/>
          </a:prstGeom>
          <a:noFill/>
        </p:spPr>
        <p:txBody>
          <a:bodyPr wrap="square">
            <a:spAutoFit/>
          </a:bodyPr>
          <a:lstStyle/>
          <a:p>
            <a:pPr eaLnBrk="1" fontAlgn="auto" hangingPunct="1">
              <a:spcBef>
                <a:spcPts val="0"/>
              </a:spcBef>
              <a:spcAft>
                <a:spcPts val="0"/>
              </a:spcAft>
              <a:defRPr/>
            </a:pPr>
            <a:r>
              <a:rPr lang="en-US" altLang="zh-CN" sz="3200" b="1" spc="300">
                <a:solidFill>
                  <a:schemeClr val="bg1"/>
                </a:solidFill>
                <a:latin typeface="Verdana" panose="020B0604030504040204" pitchFamily="34" charset="0"/>
                <a:ea typeface="Verdana" panose="020B0604030504040204" pitchFamily="34" charset="0"/>
                <a:cs typeface="Verdana" panose="020B0604030504040204" pitchFamily="34" charset="0"/>
              </a:rPr>
              <a:t>22%</a:t>
            </a:r>
            <a:endParaRPr lang="zh-CN" altLang="en-US" sz="3200" b="1" spc="300">
              <a:solidFill>
                <a:schemeClr val="bg1"/>
              </a:solidFill>
              <a:latin typeface="Verdana" panose="020B0604030504040204" pitchFamily="34" charset="0"/>
              <a:ea typeface="+mn-ea"/>
              <a:cs typeface="Verdana" panose="020B0604030504040204" pitchFamily="34" charset="0"/>
            </a:endParaRPr>
          </a:p>
        </p:txBody>
      </p:sp>
    </p:spTree>
    <p:custDataLst>
      <p:tags r:id="rId1"/>
    </p:custDataLst>
  </p:cSld>
  <p:clrMapOvr>
    <a:masterClrMapping/>
  </p:clrMapOvr>
  <p:transition spd="slow" advClick="0" advTm="3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20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3"/>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Effect transition="in" filter="fade">
                                      <p:cBhvr>
                                        <p:cTn id="9" dur="500"/>
                                        <p:tgtEl>
                                          <p:spTgt spid="4"/>
                                        </p:tgtEl>
                                      </p:cBhvr>
                                    </p:animEffect>
                                  </p:childTnLst>
                                </p:cTn>
                              </p:par>
                            </p:childTnLst>
                          </p:cTn>
                        </p:par>
                        <p:par>
                          <p:cTn id="10" fill="hold">
                            <p:stCondLst>
                              <p:cond delay="700"/>
                            </p:stCondLst>
                            <p:childTnLst>
                              <p:par>
                                <p:cTn id="11" presetID="37"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1000"/>
                                        <p:tgtEl>
                                          <p:spTgt spid="17"/>
                                        </p:tgtEl>
                                      </p:cBhvr>
                                    </p:animEffect>
                                    <p:anim calcmode="lin" valueType="num">
                                      <p:cBhvr>
                                        <p:cTn id="14" dur="1000" fill="hold"/>
                                        <p:tgtEl>
                                          <p:spTgt spid="17"/>
                                        </p:tgtEl>
                                        <p:attrNameLst>
                                          <p:attrName>ppt_x</p:attrName>
                                        </p:attrNameLst>
                                      </p:cBhvr>
                                      <p:tavLst>
                                        <p:tav tm="0">
                                          <p:val>
                                            <p:strVal val="#ppt_x"/>
                                          </p:val>
                                        </p:tav>
                                        <p:tav tm="100000">
                                          <p:val>
                                            <p:strVal val="#ppt_x"/>
                                          </p:val>
                                        </p:tav>
                                      </p:tavLst>
                                    </p:anim>
                                    <p:anim calcmode="lin" valueType="num">
                                      <p:cBhvr>
                                        <p:cTn id="15" dur="900" decel="100000" fill="hold"/>
                                        <p:tgtEl>
                                          <p:spTgt spid="17"/>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7"/>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1000"/>
                                        <p:tgtEl>
                                          <p:spTgt spid="18"/>
                                        </p:tgtEl>
                                      </p:cBhvr>
                                    </p:animEffect>
                                    <p:anim calcmode="lin" valueType="num">
                                      <p:cBhvr>
                                        <p:cTn id="20" dur="1000" fill="hold"/>
                                        <p:tgtEl>
                                          <p:spTgt spid="18"/>
                                        </p:tgtEl>
                                        <p:attrNameLst>
                                          <p:attrName>ppt_x</p:attrName>
                                        </p:attrNameLst>
                                      </p:cBhvr>
                                      <p:tavLst>
                                        <p:tav tm="0">
                                          <p:val>
                                            <p:strVal val="#ppt_x"/>
                                          </p:val>
                                        </p:tav>
                                        <p:tav tm="100000">
                                          <p:val>
                                            <p:strVal val="#ppt_x"/>
                                          </p:val>
                                        </p:tav>
                                      </p:tavLst>
                                    </p:anim>
                                    <p:anim calcmode="lin" valueType="num">
                                      <p:cBhvr>
                                        <p:cTn id="21" dur="900" decel="100000" fill="hold"/>
                                        <p:tgtEl>
                                          <p:spTgt spid="18"/>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childTnLst>
                          </p:cTn>
                        </p:par>
                        <p:par>
                          <p:cTn id="23" fill="hold">
                            <p:stCondLst>
                              <p:cond delay="1700"/>
                            </p:stCondLst>
                            <p:childTnLst>
                              <p:par>
                                <p:cTn id="24" presetID="1" presetClass="entr" presetSubtype="0"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childTnLst>
                                </p:cTn>
                              </p:par>
                              <p:par>
                                <p:cTn id="26" presetID="1" presetClass="entr" presetSubtype="0" fill="hold" grpId="0" nodeType="withEffect">
                                  <p:stCondLst>
                                    <p:cond delay="800"/>
                                  </p:stCondLst>
                                  <p:childTnLst>
                                    <p:set>
                                      <p:cBhvr>
                                        <p:cTn id="27" dur="1" fill="hold">
                                          <p:stCondLst>
                                            <p:cond delay="0"/>
                                          </p:stCondLst>
                                        </p:cTn>
                                        <p:tgtEl>
                                          <p:spTgt spid="23"/>
                                        </p:tgtEl>
                                        <p:attrNameLst>
                                          <p:attrName>style.visibility</p:attrName>
                                        </p:attrNameLst>
                                      </p:cBhvr>
                                      <p:to>
                                        <p:strVal val="visible"/>
                                      </p:to>
                                    </p:set>
                                  </p:childTnLst>
                                </p:cTn>
                              </p:par>
                            </p:childTnLst>
                          </p:cTn>
                        </p:par>
                        <p:par>
                          <p:cTn id="28" fill="hold">
                            <p:stCondLst>
                              <p:cond delay="1700"/>
                            </p:stCondLst>
                            <p:childTnLst>
                              <p:par>
                                <p:cTn id="29" presetID="22" presetClass="entr" presetSubtype="2" fill="hold" nodeType="after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wipe(right)">
                                      <p:cBhvr>
                                        <p:cTn id="31" dur="500"/>
                                        <p:tgtEl>
                                          <p:spTgt spid="27"/>
                                        </p:tgtEl>
                                      </p:cBhvr>
                                    </p:animEffect>
                                  </p:childTnLst>
                                </p:cTn>
                              </p:par>
                            </p:childTnLst>
                          </p:cTn>
                        </p:par>
                        <p:par>
                          <p:cTn id="32" fill="hold">
                            <p:stCondLst>
                              <p:cond delay="2200"/>
                            </p:stCondLst>
                            <p:childTnLst>
                              <p:par>
                                <p:cTn id="33" presetID="42" presetClass="entr" presetSubtype="0" fill="hold" grpId="0" nodeType="afterEffect">
                                  <p:stCondLst>
                                    <p:cond delay="0"/>
                                  </p:stCondLst>
                                  <p:childTnLst>
                                    <p:set>
                                      <p:cBhvr>
                                        <p:cTn id="34" dur="1" fill="hold">
                                          <p:stCondLst>
                                            <p:cond delay="0"/>
                                          </p:stCondLst>
                                        </p:cTn>
                                        <p:tgtEl>
                                          <p:spTgt spid="41"/>
                                        </p:tgtEl>
                                        <p:attrNameLst>
                                          <p:attrName>style.visibility</p:attrName>
                                        </p:attrNameLst>
                                      </p:cBhvr>
                                      <p:to>
                                        <p:strVal val="visible"/>
                                      </p:to>
                                    </p:set>
                                    <p:animEffect transition="in" filter="fade">
                                      <p:cBhvr>
                                        <p:cTn id="35" dur="500"/>
                                        <p:tgtEl>
                                          <p:spTgt spid="41"/>
                                        </p:tgtEl>
                                      </p:cBhvr>
                                    </p:animEffect>
                                    <p:anim calcmode="lin" valueType="num">
                                      <p:cBhvr>
                                        <p:cTn id="36" dur="500" fill="hold"/>
                                        <p:tgtEl>
                                          <p:spTgt spid="41"/>
                                        </p:tgtEl>
                                        <p:attrNameLst>
                                          <p:attrName>ppt_x</p:attrName>
                                        </p:attrNameLst>
                                      </p:cBhvr>
                                      <p:tavLst>
                                        <p:tav tm="0">
                                          <p:val>
                                            <p:strVal val="#ppt_x"/>
                                          </p:val>
                                        </p:tav>
                                        <p:tav tm="100000">
                                          <p:val>
                                            <p:strVal val="#ppt_x"/>
                                          </p:val>
                                        </p:tav>
                                      </p:tavLst>
                                    </p:anim>
                                    <p:anim calcmode="lin" valueType="num">
                                      <p:cBhvr>
                                        <p:cTn id="37" dur="500" fill="hold"/>
                                        <p:tgtEl>
                                          <p:spTgt spid="41"/>
                                        </p:tgtEl>
                                        <p:attrNameLst>
                                          <p:attrName>ppt_y</p:attrName>
                                        </p:attrNameLst>
                                      </p:cBhvr>
                                      <p:tavLst>
                                        <p:tav tm="0">
                                          <p:val>
                                            <p:strVal val="#ppt_y+.1"/>
                                          </p:val>
                                        </p:tav>
                                        <p:tav tm="100000">
                                          <p:val>
                                            <p:strVal val="#ppt_y"/>
                                          </p:val>
                                        </p:tav>
                                      </p:tavLst>
                                    </p:anim>
                                  </p:childTnLst>
                                </p:cTn>
                              </p:par>
                              <p:par>
                                <p:cTn id="38" presetID="22" presetClass="entr" presetSubtype="8" fill="hold"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wipe(left)">
                                      <p:cBhvr>
                                        <p:cTn id="40" dur="500"/>
                                        <p:tgtEl>
                                          <p:spTgt spid="30"/>
                                        </p:tgtEl>
                                      </p:cBhvr>
                                    </p:animEffect>
                                  </p:childTnLst>
                                </p:cTn>
                              </p:par>
                            </p:childTnLst>
                          </p:cTn>
                        </p:par>
                        <p:par>
                          <p:cTn id="41" fill="hold">
                            <p:stCondLst>
                              <p:cond delay="2700"/>
                            </p:stCondLst>
                            <p:childTnLst>
                              <p:par>
                                <p:cTn id="42" presetID="42" presetClass="entr" presetSubtype="0" fill="hold" grpId="0" nodeType="after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anim calcmode="lin" valueType="num">
                                      <p:cBhvr>
                                        <p:cTn id="45" dur="500" fill="hold"/>
                                        <p:tgtEl>
                                          <p:spTgt spid="25"/>
                                        </p:tgtEl>
                                        <p:attrNameLst>
                                          <p:attrName>ppt_x</p:attrName>
                                        </p:attrNameLst>
                                      </p:cBhvr>
                                      <p:tavLst>
                                        <p:tav tm="0">
                                          <p:val>
                                            <p:strVal val="#ppt_x"/>
                                          </p:val>
                                        </p:tav>
                                        <p:tav tm="100000">
                                          <p:val>
                                            <p:strVal val="#ppt_x"/>
                                          </p:val>
                                        </p:tav>
                                      </p:tavLst>
                                    </p:anim>
                                    <p:anim calcmode="lin" valueType="num">
                                      <p:cBhvr>
                                        <p:cTn id="46" dur="500" fill="hold"/>
                                        <p:tgtEl>
                                          <p:spTgt spid="25"/>
                                        </p:tgtEl>
                                        <p:attrNameLst>
                                          <p:attrName>ppt_y</p:attrName>
                                        </p:attrNameLst>
                                      </p:cBhvr>
                                      <p:tavLst>
                                        <p:tav tm="0">
                                          <p:val>
                                            <p:strVal val="#ppt_y+.1"/>
                                          </p:val>
                                        </p:tav>
                                        <p:tav tm="100000">
                                          <p:val>
                                            <p:strVal val="#ppt_y"/>
                                          </p:val>
                                        </p:tav>
                                      </p:tavLst>
                                    </p:anim>
                                  </p:childTnLst>
                                </p:cTn>
                              </p:par>
                              <p:par>
                                <p:cTn id="47" presetID="22" presetClass="entr" presetSubtype="2" fill="hold" nodeType="withEffect">
                                  <p:stCondLst>
                                    <p:cond delay="0"/>
                                  </p:stCondLst>
                                  <p:childTnLst>
                                    <p:set>
                                      <p:cBhvr>
                                        <p:cTn id="48" dur="1" fill="hold">
                                          <p:stCondLst>
                                            <p:cond delay="0"/>
                                          </p:stCondLst>
                                        </p:cTn>
                                        <p:tgtEl>
                                          <p:spTgt spid="38"/>
                                        </p:tgtEl>
                                        <p:attrNameLst>
                                          <p:attrName>style.visibility</p:attrName>
                                        </p:attrNameLst>
                                      </p:cBhvr>
                                      <p:to>
                                        <p:strVal val="visible"/>
                                      </p:to>
                                    </p:set>
                                    <p:animEffect transition="in" filter="wipe(right)">
                                      <p:cBhvr>
                                        <p:cTn id="49" dur="500"/>
                                        <p:tgtEl>
                                          <p:spTgt spid="38"/>
                                        </p:tgtEl>
                                      </p:cBhvr>
                                    </p:animEffect>
                                  </p:childTnLst>
                                </p:cTn>
                              </p:par>
                            </p:childTnLst>
                          </p:cTn>
                        </p:par>
                        <p:par>
                          <p:cTn id="50" fill="hold">
                            <p:stCondLst>
                              <p:cond delay="3200"/>
                            </p:stCondLst>
                            <p:childTnLst>
                              <p:par>
                                <p:cTn id="51" presetID="42" presetClass="entr" presetSubtype="0" fill="hold" grpId="0" nodeType="afterEffect">
                                  <p:stCondLst>
                                    <p:cond delay="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500"/>
                                        <p:tgtEl>
                                          <p:spTgt spid="43"/>
                                        </p:tgtEl>
                                      </p:cBhvr>
                                    </p:animEffect>
                                    <p:anim calcmode="lin" valueType="num">
                                      <p:cBhvr>
                                        <p:cTn id="54" dur="500" fill="hold"/>
                                        <p:tgtEl>
                                          <p:spTgt spid="43"/>
                                        </p:tgtEl>
                                        <p:attrNameLst>
                                          <p:attrName>ppt_x</p:attrName>
                                        </p:attrNameLst>
                                      </p:cBhvr>
                                      <p:tavLst>
                                        <p:tav tm="0">
                                          <p:val>
                                            <p:strVal val="#ppt_x"/>
                                          </p:val>
                                        </p:tav>
                                        <p:tav tm="100000">
                                          <p:val>
                                            <p:strVal val="#ppt_x"/>
                                          </p:val>
                                        </p:tav>
                                      </p:tavLst>
                                    </p:anim>
                                    <p:anim calcmode="lin" valueType="num">
                                      <p:cBhvr>
                                        <p:cTn id="55" dur="500" fill="hold"/>
                                        <p:tgtEl>
                                          <p:spTgt spid="43"/>
                                        </p:tgtEl>
                                        <p:attrNameLst>
                                          <p:attrName>ppt_y</p:attrName>
                                        </p:attrNameLst>
                                      </p:cBhvr>
                                      <p:tavLst>
                                        <p:tav tm="0">
                                          <p:val>
                                            <p:strVal val="#ppt_y+.1"/>
                                          </p:val>
                                        </p:tav>
                                        <p:tav tm="100000">
                                          <p:val>
                                            <p:strVal val="#ppt_y"/>
                                          </p:val>
                                        </p:tav>
                                      </p:tavLst>
                                    </p:anim>
                                  </p:childTnLst>
                                </p:cTn>
                              </p:par>
                            </p:childTnLst>
                          </p:cTn>
                        </p:par>
                        <p:par>
                          <p:cTn id="56" fill="hold">
                            <p:stCondLst>
                              <p:cond delay="3700"/>
                            </p:stCondLst>
                            <p:childTnLst>
                              <p:par>
                                <p:cTn id="57" presetID="23" presetClass="entr" presetSubtype="16"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 calcmode="lin" valueType="num">
                                      <p:cBhvr>
                                        <p:cTn id="59" dur="300" fill="hold"/>
                                        <p:tgtEl>
                                          <p:spTgt spid="44"/>
                                        </p:tgtEl>
                                        <p:attrNameLst>
                                          <p:attrName>ppt_w</p:attrName>
                                        </p:attrNameLst>
                                      </p:cBhvr>
                                      <p:tavLst>
                                        <p:tav tm="0">
                                          <p:val>
                                            <p:fltVal val="0"/>
                                          </p:val>
                                        </p:tav>
                                        <p:tav tm="100000">
                                          <p:val>
                                            <p:strVal val="#ppt_w"/>
                                          </p:val>
                                        </p:tav>
                                      </p:tavLst>
                                    </p:anim>
                                    <p:anim calcmode="lin" valueType="num">
                                      <p:cBhvr>
                                        <p:cTn id="60" dur="300" fill="hold"/>
                                        <p:tgtEl>
                                          <p:spTgt spid="44"/>
                                        </p:tgtEl>
                                        <p:attrNameLst>
                                          <p:attrName>ppt_h</p:attrName>
                                        </p:attrNameLst>
                                      </p:cBhvr>
                                      <p:tavLst>
                                        <p:tav tm="0">
                                          <p:val>
                                            <p:fltVal val="0"/>
                                          </p:val>
                                        </p:tav>
                                        <p:tav tm="100000">
                                          <p:val>
                                            <p:strVal val="#ppt_h"/>
                                          </p:val>
                                        </p:tav>
                                      </p:tavLst>
                                    </p:anim>
                                  </p:childTnLst>
                                </p:cTn>
                              </p:par>
                            </p:childTnLst>
                          </p:cTn>
                        </p:par>
                        <p:par>
                          <p:cTn id="61" fill="hold">
                            <p:stCondLst>
                              <p:cond delay="4200"/>
                            </p:stCondLst>
                            <p:childTnLst>
                              <p:par>
                                <p:cTn id="62" presetID="1" presetClass="entr" presetSubtype="0" fill="hold" grpId="0" nodeType="afterEffect">
                                  <p:stCondLst>
                                    <p:cond delay="0"/>
                                  </p:stCondLst>
                                  <p:childTnLst>
                                    <p:set>
                                      <p:cBhvr>
                                        <p:cTn id="63"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1" grpId="0"/>
      <p:bldP spid="23" grpId="0"/>
      <p:bldP spid="25" grpId="0"/>
      <p:bldP spid="41" grpId="0"/>
      <p:bldP spid="43" grpId="0"/>
      <p:bldP spid="44"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五边形 5"/>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9" name="图片 11"/>
          <p:cNvPicPr>
            <a:picLocks noChangeAspect="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 name="文本框 9"/>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sp>
        <p:nvSpPr>
          <p:cNvPr id="7" name="文本占位符 6"/>
          <p:cNvSpPr>
            <a:spLocks noGrp="1"/>
          </p:cNvSpPr>
          <p:nvPr>
            <p:ph type="body" sz="half" idx="2"/>
          </p:nvPr>
        </p:nvSpPr>
        <p:spPr>
          <a:xfrm>
            <a:off x="647065" y="1343660"/>
            <a:ext cx="4234815" cy="4587240"/>
          </a:xfrm>
        </p:spPr>
        <p:txBody>
          <a:bodyPr>
            <a:noAutofit/>
          </a:bodyPr>
          <a:lstStyle/>
          <a:p>
            <a:pPr algn="just"/>
            <a:r>
              <a:rPr lang="en-US" altLang="zh-CN" sz="2400" dirty="0">
                <a:latin typeface="Times New Roman" panose="02020603050405020304" charset="0"/>
                <a:cs typeface="Times New Roman" panose="02020603050405020304" charset="0"/>
              </a:rPr>
              <a:t>Data augmentation is a powerful technique which helps in almost every case for improving the robustness of a model. But augmentation can be much more helpful where the dataset is imbalanced. You can generate different samples of </a:t>
            </a:r>
            <a:r>
              <a:rPr lang="en-US" altLang="zh-CN" sz="2400" dirty="0" smtClean="0">
                <a:latin typeface="Times New Roman" panose="02020603050405020304" charset="0"/>
                <a:cs typeface="Times New Roman" panose="02020603050405020304" charset="0"/>
              </a:rPr>
              <a:t>under sampled </a:t>
            </a:r>
            <a:r>
              <a:rPr lang="en-US" altLang="zh-CN" sz="2400" dirty="0">
                <a:latin typeface="Times New Roman" panose="02020603050405020304" charset="0"/>
                <a:cs typeface="Times New Roman" panose="02020603050405020304" charset="0"/>
              </a:rPr>
              <a:t>class in order to try to balance the overall distribution.</a:t>
            </a:r>
          </a:p>
        </p:txBody>
      </p:sp>
      <p:sp>
        <p:nvSpPr>
          <p:cNvPr id="11" name="文本框 29"/>
          <p:cNvSpPr txBox="1">
            <a:spLocks noChangeArrowheads="1"/>
          </p:cNvSpPr>
          <p:nvPr/>
        </p:nvSpPr>
        <p:spPr bwMode="auto">
          <a:xfrm>
            <a:off x="263525" y="15240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smtClean="0">
                <a:solidFill>
                  <a:schemeClr val="bg1"/>
                </a:solidFill>
                <a:latin typeface="Times New Roman" panose="02020603050405020304" charset="0"/>
                <a:cs typeface="Times New Roman" panose="02020603050405020304" charset="0"/>
                <a:sym typeface="+mn-ea"/>
              </a:rPr>
              <a:t>Data </a:t>
            </a:r>
            <a:r>
              <a:rPr lang="en-US" altLang="zh-CN" sz="3200" dirty="0" smtClean="0">
                <a:solidFill>
                  <a:schemeClr val="bg1"/>
                </a:solidFill>
                <a:latin typeface="Times New Roman" panose="02020603050405020304" charset="0"/>
                <a:cs typeface="Times New Roman" panose="02020603050405020304" charset="0"/>
                <a:sym typeface="+mn-ea"/>
              </a:rPr>
              <a:t>Augmentation</a:t>
            </a:r>
            <a:endParaRPr lang="en-US" altLang="zh-CN" sz="3200" dirty="0">
              <a:solidFill>
                <a:schemeClr val="bg1"/>
              </a:solidFill>
              <a:latin typeface="Times New Roman" panose="02020603050405020304" charset="0"/>
              <a:ea typeface="Microsoft YaHei UI" panose="020B0503020204020204" pitchFamily="34" charset="-122"/>
              <a:cs typeface="Times New Roman" panose="02020603050405020304" charset="0"/>
              <a:sym typeface="+mn-ea"/>
            </a:endParaRPr>
          </a:p>
        </p:txBody>
      </p:sp>
      <p:pic>
        <p:nvPicPr>
          <p:cNvPr id="3" name="图片 2"/>
          <p:cNvPicPr>
            <a:picLocks noChangeAspect="1"/>
          </p:cNvPicPr>
          <p:nvPr/>
        </p:nvPicPr>
        <p:blipFill>
          <a:blip r:embed="rId5" cstate="print"/>
          <a:stretch>
            <a:fillRect/>
          </a:stretch>
        </p:blipFill>
        <p:spPr>
          <a:xfrm>
            <a:off x="9787255" y="24130"/>
            <a:ext cx="668020" cy="651510"/>
          </a:xfrm>
          <a:prstGeom prst="pentagon">
            <a:avLst/>
          </a:prstGeom>
        </p:spPr>
      </p:pic>
      <p:sp>
        <p:nvSpPr>
          <p:cNvPr id="4" name="TextBox 8"/>
          <p:cNvSpPr txBox="1">
            <a:spLocks noChangeArrowheads="1"/>
          </p:cNvSpPr>
          <p:nvPr/>
        </p:nvSpPr>
        <p:spPr bwMode="auto">
          <a:xfrm>
            <a:off x="10417175" y="260350"/>
            <a:ext cx="1858963" cy="337185"/>
          </a:xfrm>
          <a:prstGeom prst="rect">
            <a:avLst/>
          </a:prstGeom>
          <a:solidFill>
            <a:schemeClr val="accent1"/>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pic>
        <p:nvPicPr>
          <p:cNvPr id="12" name="图片占位符 11"/>
          <p:cNvPicPr>
            <a:picLocks noGrp="1" noChangeAspect="1"/>
          </p:cNvPicPr>
          <p:nvPr>
            <p:ph type="pic" idx="1"/>
          </p:nvPr>
        </p:nvPicPr>
        <p:blipFill>
          <a:blip r:embed="rId6" cstate="print">
            <a:extLst>
              <a:ext uri="{BEBA8EAE-BF5A-486C-A8C5-ECC9F3942E4B}">
                <a14:imgProps xmlns:a14="http://schemas.microsoft.com/office/drawing/2010/main" xmlns="">
                  <a14:imgLayer r:embed="rId7"/>
                </a14:imgProps>
              </a:ext>
            </a:extLst>
          </a:blip>
          <a:srcRect/>
          <a:stretch>
            <a:fillRect/>
          </a:stretch>
        </p:blipFill>
        <p:spPr>
          <a:xfrm>
            <a:off x="5306695" y="1154430"/>
            <a:ext cx="6170295" cy="4950460"/>
          </a:xfrm>
          <a:prstGeom prst="rect">
            <a:avLst/>
          </a:prstGeom>
          <a:noFill/>
        </p:spPr>
      </p:pic>
    </p:spTree>
    <p:custDataLst>
      <p:tags r:id="rId1"/>
    </p:custDataLst>
  </p:cSld>
  <p:clrMapOvr>
    <a:masterClrMapping/>
  </p:clrMapOvr>
  <p:transition spd="slow" advClick="0" advTm="3000"/>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五边形 2"/>
          <p:cNvSpPr/>
          <p:nvPr/>
        </p:nvSpPr>
        <p:spPr>
          <a:xfrm>
            <a:off x="9767888" y="23813"/>
            <a:ext cx="687387" cy="652462"/>
          </a:xfrm>
          <a:prstGeom prst="pentagon">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6" name="图片 11"/>
          <p:cNvPicPr>
            <a:picLocks noChangeAspect="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0" y="692150"/>
            <a:ext cx="12192000" cy="123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 name="文本框 6"/>
          <p:cNvSpPr txBox="1"/>
          <p:nvPr/>
        </p:nvSpPr>
        <p:spPr>
          <a:xfrm>
            <a:off x="9767888" y="214313"/>
            <a:ext cx="823912" cy="306705"/>
          </a:xfrm>
          <a:prstGeom prst="rect">
            <a:avLst/>
          </a:prstGeom>
          <a:noFill/>
          <a:effectLst>
            <a:outerShdw blurRad="50800" dist="38100" dir="2700000" algn="tl" rotWithShape="0">
              <a:prstClr val="black">
                <a:alpha val="40000"/>
              </a:prstClr>
            </a:outerShdw>
          </a:effectLst>
        </p:spPr>
        <p:txBody>
          <a:bodyPr>
            <a:spAutoFit/>
          </a:bodyPr>
          <a:lstStyle/>
          <a:p>
            <a:pPr eaLnBrk="1" fontAlgn="auto" hangingPunct="1">
              <a:spcBef>
                <a:spcPts val="0"/>
              </a:spcBef>
              <a:spcAft>
                <a:spcPts val="0"/>
              </a:spcAft>
              <a:defRPr/>
            </a:pPr>
            <a:r>
              <a:rPr lang="en-US" altLang="zh-CN" sz="1400" b="1" dirty="0">
                <a:solidFill>
                  <a:schemeClr val="bg1"/>
                </a:solidFill>
                <a:latin typeface="微软雅黑" panose="020B0503020204020204" charset="-122"/>
                <a:ea typeface="微软雅黑" panose="020B0503020204020204" charset="-122"/>
              </a:rPr>
              <a:t>LOGO</a:t>
            </a:r>
            <a:endParaRPr lang="zh-CN" altLang="en-US" sz="1400" b="1" dirty="0">
              <a:solidFill>
                <a:schemeClr val="bg1"/>
              </a:solidFill>
              <a:latin typeface="微软雅黑" panose="020B0503020204020204" charset="-122"/>
              <a:ea typeface="微软雅黑" panose="020B0503020204020204" charset="-122"/>
            </a:endParaRPr>
          </a:p>
        </p:txBody>
      </p:sp>
      <p:sp>
        <p:nvSpPr>
          <p:cNvPr id="5" name="内容占位符 4"/>
          <p:cNvSpPr>
            <a:spLocks noGrp="1"/>
          </p:cNvSpPr>
          <p:nvPr>
            <p:ph sz="quarter" idx="13"/>
          </p:nvPr>
        </p:nvSpPr>
        <p:spPr>
          <a:xfrm>
            <a:off x="395605" y="597535"/>
            <a:ext cx="5279390" cy="6355715"/>
          </a:xfrm>
        </p:spPr>
        <p:txBody>
          <a:bodyPr anchor="ctr">
            <a:normAutofit lnSpcReduction="10000"/>
          </a:bodyPr>
          <a:lstStyle/>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Augmentation sequence </a:t>
            </a:r>
          </a:p>
          <a:p>
            <a:pPr lvl="0" algn="l" fontAlgn="base">
              <a:lnSpc>
                <a:spcPct val="120000"/>
              </a:lnSpc>
              <a:spcAft>
                <a:spcPct val="0"/>
              </a:spcAft>
              <a:defRPr/>
            </a:pPr>
            <a:r>
              <a:rPr lang="en-US" altLang="zh-CN" sz="1800" dirty="0" err="1">
                <a:latin typeface="Times New Roman" panose="02020603050405020304" charset="0"/>
                <a:cs typeface="Times New Roman" panose="02020603050405020304" charset="0"/>
              </a:rPr>
              <a:t>seq</a:t>
            </a:r>
            <a:r>
              <a:rPr lang="en-US" altLang="zh-CN" sz="1800" dirty="0">
                <a:latin typeface="Times New Roman" panose="02020603050405020304" charset="0"/>
                <a:cs typeface="Times New Roman" panose="02020603050405020304" charset="0"/>
              </a:rPr>
              <a:t> = </a:t>
            </a:r>
            <a:r>
              <a:rPr lang="en-US" altLang="zh-CN" sz="1800" dirty="0" err="1">
                <a:latin typeface="Times New Roman" panose="02020603050405020304" charset="0"/>
                <a:cs typeface="Times New Roman" panose="02020603050405020304" charset="0"/>
              </a:rPr>
              <a:t>iaa.OneOf</a:t>
            </a:r>
            <a:r>
              <a:rPr lang="en-US" altLang="zh-CN" sz="1800" dirty="0">
                <a:latin typeface="Times New Roman" panose="02020603050405020304" charset="0"/>
                <a:cs typeface="Times New Roman" panose="02020603050405020304" charset="0"/>
              </a:rPr>
              <a:t>([</a:t>
            </a: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a:t>
            </a:r>
            <a:r>
              <a:rPr lang="en-US" altLang="zh-CN" sz="1800" dirty="0" err="1">
                <a:latin typeface="Times New Roman" panose="02020603050405020304" charset="0"/>
                <a:cs typeface="Times New Roman" panose="02020603050405020304" charset="0"/>
              </a:rPr>
              <a:t>iaa.Fliplr</a:t>
            </a:r>
            <a:r>
              <a:rPr lang="en-US" altLang="zh-CN" sz="1800" dirty="0">
                <a:latin typeface="Times New Roman" panose="02020603050405020304" charset="0"/>
                <a:cs typeface="Times New Roman" panose="02020603050405020304" charset="0"/>
              </a:rPr>
              <a:t>(), # horizontal flips</a:t>
            </a: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a:t>
            </a:r>
            <a:r>
              <a:rPr lang="en-US" altLang="zh-CN" sz="1800" dirty="0" err="1">
                <a:latin typeface="Times New Roman" panose="02020603050405020304" charset="0"/>
                <a:cs typeface="Times New Roman" panose="02020603050405020304" charset="0"/>
              </a:rPr>
              <a:t>iaa.Affine</a:t>
            </a:r>
            <a:r>
              <a:rPr lang="en-US" altLang="zh-CN" sz="1800" dirty="0">
                <a:latin typeface="Times New Roman" panose="02020603050405020304" charset="0"/>
                <a:cs typeface="Times New Roman" panose="02020603050405020304" charset="0"/>
              </a:rPr>
              <a:t>(rotate=20), # </a:t>
            </a:r>
            <a:r>
              <a:rPr lang="en-US" altLang="zh-CN" sz="1800" dirty="0" err="1">
                <a:latin typeface="Times New Roman" panose="02020603050405020304" charset="0"/>
                <a:cs typeface="Times New Roman" panose="02020603050405020304" charset="0"/>
              </a:rPr>
              <a:t>roatation</a:t>
            </a:r>
            <a:endParaRPr lang="en-US" altLang="zh-CN" sz="1800" dirty="0">
              <a:latin typeface="Times New Roman" panose="02020603050405020304" charset="0"/>
              <a:cs typeface="Times New Roman" panose="02020603050405020304" charset="0"/>
            </a:endParaRP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a:t>
            </a:r>
            <a:r>
              <a:rPr lang="en-US" altLang="zh-CN" sz="1800" dirty="0" err="1">
                <a:latin typeface="Times New Roman" panose="02020603050405020304" charset="0"/>
                <a:cs typeface="Times New Roman" panose="02020603050405020304" charset="0"/>
              </a:rPr>
              <a:t>iaa.Multiply</a:t>
            </a:r>
            <a:r>
              <a:rPr lang="en-US" altLang="zh-CN" sz="1800" dirty="0">
                <a:latin typeface="Times New Roman" panose="02020603050405020304" charset="0"/>
                <a:cs typeface="Times New Roman" panose="02020603050405020304" charset="0"/>
              </a:rPr>
              <a:t>((1.2, 1.5))]) #random brightness</a:t>
            </a:r>
          </a:p>
          <a:p>
            <a:pPr lvl="0" algn="l" fontAlgn="base">
              <a:lnSpc>
                <a:spcPct val="120000"/>
              </a:lnSpc>
              <a:spcAft>
                <a:spcPct val="0"/>
              </a:spcAft>
              <a:defRPr/>
            </a:pPr>
            <a:endParaRPr lang="en-US" altLang="zh-CN" sz="1800" dirty="0">
              <a:latin typeface="Times New Roman" panose="02020603050405020304" charset="0"/>
              <a:cs typeface="Times New Roman" panose="02020603050405020304" charset="0"/>
            </a:endParaRP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generating more samples of the </a:t>
            </a:r>
            <a:r>
              <a:rPr lang="en-US" altLang="zh-CN" sz="1800" dirty="0" err="1">
                <a:latin typeface="Times New Roman" panose="02020603050405020304" charset="0"/>
                <a:cs typeface="Times New Roman" panose="02020603050405020304" charset="0"/>
              </a:rPr>
              <a:t>undersampled</a:t>
            </a:r>
            <a:r>
              <a:rPr lang="en-US" altLang="zh-CN" sz="1800" dirty="0">
                <a:latin typeface="Times New Roman" panose="02020603050405020304" charset="0"/>
                <a:cs typeface="Times New Roman" panose="02020603050405020304" charset="0"/>
              </a:rPr>
              <a:t> class</a:t>
            </a: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if label==0 and count &lt; batch_size-1:</a:t>
            </a: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aug_img1 = </a:t>
            </a:r>
            <a:r>
              <a:rPr lang="en-US" altLang="zh-CN" sz="1800" dirty="0" err="1">
                <a:latin typeface="Times New Roman" panose="02020603050405020304" charset="0"/>
                <a:cs typeface="Times New Roman" panose="02020603050405020304" charset="0"/>
              </a:rPr>
              <a:t>seq.augment_image</a:t>
            </a:r>
            <a:r>
              <a:rPr lang="en-US" altLang="zh-CN" sz="1800" dirty="0">
                <a:latin typeface="Times New Roman" panose="02020603050405020304" charset="0"/>
                <a:cs typeface="Times New Roman" panose="02020603050405020304" charset="0"/>
              </a:rPr>
              <a:t>(</a:t>
            </a:r>
            <a:r>
              <a:rPr lang="en-US" altLang="zh-CN" sz="1800" dirty="0" err="1">
                <a:latin typeface="Times New Roman" panose="02020603050405020304" charset="0"/>
                <a:cs typeface="Times New Roman" panose="02020603050405020304" charset="0"/>
              </a:rPr>
              <a:t>img</a:t>
            </a:r>
            <a:r>
              <a:rPr lang="en-US" altLang="zh-CN" sz="1800" dirty="0">
                <a:latin typeface="Times New Roman" panose="02020603050405020304" charset="0"/>
                <a:cs typeface="Times New Roman" panose="02020603050405020304" charset="0"/>
              </a:rPr>
              <a:t>)</a:t>
            </a: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aug_img1 = cv2.cvtColor(aug_img1, cv2.COLOR_BGR2RGB)</a:t>
            </a: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aug_img1 = aug_img1.astype(np.float32)/255.</a:t>
            </a:r>
          </a:p>
          <a:p>
            <a:pPr lvl="0" algn="l" fontAlgn="base">
              <a:lnSpc>
                <a:spcPct val="120000"/>
              </a:lnSpc>
              <a:spcAft>
                <a:spcPct val="0"/>
              </a:spcAft>
              <a:defRPr/>
            </a:pPr>
            <a:endParaRPr lang="en-US" altLang="zh-CN" sz="1800" dirty="0">
              <a:latin typeface="Times New Roman" panose="02020603050405020304" charset="0"/>
              <a:cs typeface="Times New Roman" panose="02020603050405020304" charset="0"/>
            </a:endParaRP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a:t>
            </a:r>
            <a:r>
              <a:rPr lang="en-US" altLang="zh-CN" sz="1800" dirty="0" err="1">
                <a:latin typeface="Times New Roman" panose="02020603050405020304" charset="0"/>
                <a:cs typeface="Times New Roman" panose="02020603050405020304" charset="0"/>
              </a:rPr>
              <a:t>batch_data</a:t>
            </a:r>
            <a:r>
              <a:rPr lang="en-US" altLang="zh-CN" sz="1800" dirty="0">
                <a:latin typeface="Times New Roman" panose="02020603050405020304" charset="0"/>
                <a:cs typeface="Times New Roman" panose="02020603050405020304" charset="0"/>
              </a:rPr>
              <a:t>[count+1] = aug_img1</a:t>
            </a: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a:t>
            </a:r>
            <a:r>
              <a:rPr lang="en-US" altLang="zh-CN" sz="1800" dirty="0" err="1">
                <a:latin typeface="Times New Roman" panose="02020603050405020304" charset="0"/>
                <a:cs typeface="Times New Roman" panose="02020603050405020304" charset="0"/>
              </a:rPr>
              <a:t>batch_labels</a:t>
            </a:r>
            <a:r>
              <a:rPr lang="en-US" altLang="zh-CN" sz="1800" dirty="0">
                <a:latin typeface="Times New Roman" panose="02020603050405020304" charset="0"/>
                <a:cs typeface="Times New Roman" panose="02020603050405020304" charset="0"/>
              </a:rPr>
              <a:t>[count+1] = </a:t>
            </a:r>
            <a:r>
              <a:rPr lang="en-US" altLang="zh-CN" sz="1800" dirty="0" err="1">
                <a:latin typeface="Times New Roman" panose="02020603050405020304" charset="0"/>
                <a:cs typeface="Times New Roman" panose="02020603050405020304" charset="0"/>
              </a:rPr>
              <a:t>encoded_label</a:t>
            </a:r>
            <a:endParaRPr lang="en-US" altLang="zh-CN" sz="1800" dirty="0">
              <a:latin typeface="Times New Roman" panose="02020603050405020304" charset="0"/>
              <a:cs typeface="Times New Roman" panose="02020603050405020304" charset="0"/>
            </a:endParaRPr>
          </a:p>
          <a:p>
            <a:pPr lvl="0" algn="l" fontAlgn="base">
              <a:lnSpc>
                <a:spcPct val="120000"/>
              </a:lnSpc>
              <a:spcAft>
                <a:spcPct val="0"/>
              </a:spcAft>
              <a:defRPr/>
            </a:pPr>
            <a:r>
              <a:rPr lang="en-US" altLang="zh-CN" sz="1800" dirty="0">
                <a:latin typeface="Times New Roman" panose="02020603050405020304" charset="0"/>
                <a:cs typeface="Times New Roman" panose="02020603050405020304" charset="0"/>
              </a:rPr>
              <a:t>                count +=1</a:t>
            </a:r>
          </a:p>
        </p:txBody>
      </p:sp>
      <p:pic>
        <p:nvPicPr>
          <p:cNvPr id="2" name="图片 1"/>
          <p:cNvPicPr>
            <a:picLocks noChangeAspect="1"/>
          </p:cNvPicPr>
          <p:nvPr/>
        </p:nvPicPr>
        <p:blipFill>
          <a:blip r:embed="rId4" cstate="print"/>
          <a:stretch>
            <a:fillRect/>
          </a:stretch>
        </p:blipFill>
        <p:spPr>
          <a:xfrm>
            <a:off x="9787255" y="24130"/>
            <a:ext cx="668020" cy="651510"/>
          </a:xfrm>
          <a:prstGeom prst="pentagon">
            <a:avLst/>
          </a:prstGeom>
        </p:spPr>
      </p:pic>
      <p:sp>
        <p:nvSpPr>
          <p:cNvPr id="9" name="TextBox 8"/>
          <p:cNvSpPr txBox="1">
            <a:spLocks noChangeArrowheads="1"/>
          </p:cNvSpPr>
          <p:nvPr/>
        </p:nvSpPr>
        <p:spPr bwMode="auto">
          <a:xfrm>
            <a:off x="10417175" y="260350"/>
            <a:ext cx="1858963" cy="337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sz="1600" b="1">
                <a:solidFill>
                  <a:schemeClr val="bg1"/>
                </a:solidFill>
                <a:latin typeface="微软雅黑" panose="020B0503020204020204" charset="-122"/>
                <a:ea typeface="微软雅黑" panose="020B0503020204020204" charset="-122"/>
              </a:rPr>
              <a:t>Deep Learning</a:t>
            </a:r>
          </a:p>
        </p:txBody>
      </p:sp>
      <p:sp>
        <p:nvSpPr>
          <p:cNvPr id="10" name="内容占位符 4"/>
          <p:cNvSpPr>
            <a:spLocks noGrp="1"/>
          </p:cNvSpPr>
          <p:nvPr/>
        </p:nvSpPr>
        <p:spPr>
          <a:xfrm>
            <a:off x="5915025" y="1029970"/>
            <a:ext cx="5400675" cy="5385435"/>
          </a:xfrm>
          <a:prstGeom prst="rect">
            <a:avLst/>
          </a:prstGeom>
          <a:noFill/>
          <a:ln>
            <a:noFill/>
          </a:ln>
        </p:spPr>
        <p:txBody>
          <a:bodyPr vert="horz" wrap="square" lIns="91440" tIns="45720" rIns="91440" bIns="45720" numCol="1" anchor="ctr" anchorCtr="0" compatLnSpc="1">
            <a:noAutofit/>
          </a:bodyPr>
          <a:lstStyle>
            <a:lvl1pPr marL="0" indent="0" algn="l" rtl="0" eaLnBrk="0" fontAlgn="base" hangingPunct="0">
              <a:spcBef>
                <a:spcPct val="20000"/>
              </a:spcBef>
              <a:spcAft>
                <a:spcPct val="0"/>
              </a:spcAft>
              <a:buFont typeface="Arial" panose="020B0604020202020204" pitchFamily="34" charset="0"/>
              <a:buNone/>
              <a:defRPr sz="2400" kern="1200">
                <a:solidFill>
                  <a:schemeClr val="bg1"/>
                </a:solidFill>
                <a:latin typeface="+mn-lt"/>
                <a:ea typeface="+mn-ea"/>
                <a:cs typeface="+mn-cs"/>
              </a:defRPr>
            </a:lvl1pPr>
            <a:lvl2pPr marL="914400" indent="-457200" algn="l" rtl="0" eaLnBrk="0" fontAlgn="base" hangingPunct="0">
              <a:spcBef>
                <a:spcPct val="20000"/>
              </a:spcBef>
              <a:spcAft>
                <a:spcPct val="0"/>
              </a:spcAft>
              <a:buFont typeface="Arial" panose="020B0604020202020204" pitchFamily="34" charset="0"/>
              <a:buChar char="•"/>
              <a:defRPr sz="2000" kern="1200">
                <a:solidFill>
                  <a:schemeClr val="bg1"/>
                </a:solidFill>
                <a:latin typeface="+mn-lt"/>
                <a:ea typeface="+mn-ea"/>
                <a:cs typeface="+mn-cs"/>
              </a:defRPr>
            </a:lvl2pPr>
            <a:lvl3pPr marL="1257300" indent="-342900" algn="l" rtl="0" eaLnBrk="0" fontAlgn="base" hangingPunct="0">
              <a:spcBef>
                <a:spcPct val="20000"/>
              </a:spcBef>
              <a:spcAft>
                <a:spcPct val="0"/>
              </a:spcAft>
              <a:buFont typeface="Arial" panose="020B0604020202020204" pitchFamily="34" charset="0"/>
              <a:buChar char="•"/>
              <a:defRPr kern="1200">
                <a:solidFill>
                  <a:schemeClr val="bg1"/>
                </a:solidFill>
                <a:latin typeface="+mn-lt"/>
                <a:ea typeface="+mn-ea"/>
                <a:cs typeface="+mn-cs"/>
              </a:defRPr>
            </a:lvl3pPr>
            <a:lvl4pPr marL="1714500" indent="-342900" algn="l" rtl="0" eaLnBrk="0" fontAlgn="base" hangingPunct="0">
              <a:spcBef>
                <a:spcPct val="20000"/>
              </a:spcBef>
              <a:spcAft>
                <a:spcPct val="0"/>
              </a:spcAft>
              <a:buFont typeface="Arial" panose="020B0604020202020204" pitchFamily="34" charset="0"/>
              <a:buChar char="•"/>
              <a:defRPr kern="1200">
                <a:solidFill>
                  <a:schemeClr val="bg1"/>
                </a:solidFill>
                <a:latin typeface="+mn-lt"/>
                <a:ea typeface="+mn-ea"/>
                <a:cs typeface="+mn-cs"/>
              </a:defRPr>
            </a:lvl4pPr>
            <a:lvl5pPr marL="2171700" indent="-342900" algn="l" rtl="0" eaLnBrk="0" fontAlgn="base" hangingPunct="0">
              <a:spcBef>
                <a:spcPct val="20000"/>
              </a:spcBef>
              <a:spcAft>
                <a:spcPct val="0"/>
              </a:spcAft>
              <a:buFont typeface="Arial" panose="020B0604020202020204" pitchFamily="34" charset="0"/>
              <a:buChar char="•"/>
              <a:defRPr kern="1200">
                <a:solidFill>
                  <a:schemeClr val="bg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elif label==2 and count &lt; batch_size-1:</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aug_img1 = seq.augment_image(img)</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aug_img1 = cv2.cvtColor(aug_img1, cv2.COLOR_BGR2RGB)</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aug_img1 = aug_img1.astype(np.float32)/255.</a:t>
            </a:r>
          </a:p>
          <a:p>
            <a:pPr lvl="0" algn="l" fontAlgn="base">
              <a:lnSpc>
                <a:spcPct val="120000"/>
              </a:lnSpc>
              <a:spcAft>
                <a:spcPct val="0"/>
              </a:spcAft>
              <a:defRPr/>
            </a:pPr>
            <a:endParaRPr lang="en-US" altLang="zh-CN" sz="1800">
              <a:latin typeface="Times New Roman" panose="02020603050405020304" charset="0"/>
              <a:cs typeface="Times New Roman" panose="02020603050405020304" charset="0"/>
            </a:endParaRP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batch_data[count+1] = aug_img1</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batch_labels[count+1] = encoded_label</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count +=1</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else:</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count+=1</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if count==batch_size-1:</a:t>
            </a:r>
          </a:p>
          <a:p>
            <a:pPr lvl="0" algn="l" fontAlgn="base">
              <a:lnSpc>
                <a:spcPct val="120000"/>
              </a:lnSpc>
              <a:spcAft>
                <a:spcPct val="0"/>
              </a:spcAft>
              <a:defRPr/>
            </a:pPr>
            <a:r>
              <a:rPr lang="en-US" altLang="zh-CN" sz="1800">
                <a:latin typeface="Times New Roman" panose="02020603050405020304" charset="0"/>
                <a:cs typeface="Times New Roman" panose="02020603050405020304" charset="0"/>
              </a:rPr>
              <a:t>                break</a:t>
            </a:r>
          </a:p>
        </p:txBody>
      </p:sp>
      <p:sp>
        <p:nvSpPr>
          <p:cNvPr id="12" name="文本框 29"/>
          <p:cNvSpPr txBox="1">
            <a:spLocks noChangeArrowheads="1"/>
          </p:cNvSpPr>
          <p:nvPr/>
        </p:nvSpPr>
        <p:spPr bwMode="auto">
          <a:xfrm>
            <a:off x="273685" y="137160"/>
            <a:ext cx="5522913" cy="5835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r>
              <a:rPr lang="en-US" altLang="zh-CN" sz="3200" dirty="0" smtClean="0">
                <a:solidFill>
                  <a:schemeClr val="bg1"/>
                </a:solidFill>
                <a:latin typeface="Times New Roman" panose="02020603050405020304" charset="0"/>
                <a:cs typeface="Times New Roman" panose="02020603050405020304" charset="0"/>
                <a:sym typeface="+mn-ea"/>
              </a:rPr>
              <a:t>Data Augmentation</a:t>
            </a:r>
            <a:endParaRPr lang="en-US" altLang="zh-CN" sz="3200" dirty="0">
              <a:solidFill>
                <a:schemeClr val="bg1"/>
              </a:solidFill>
              <a:latin typeface="Times New Roman" panose="02020603050405020304" charset="0"/>
              <a:ea typeface="Microsoft YaHei UI" panose="020B0503020204020204" pitchFamily="34" charset="-122"/>
              <a:cs typeface="Times New Roman" panose="02020603050405020304" charset="0"/>
              <a:sym typeface="+mn-ea"/>
            </a:endParaRPr>
          </a:p>
        </p:txBody>
      </p:sp>
    </p:spTree>
    <p:custDataLst>
      <p:tags r:id="rId1"/>
    </p:custDataLst>
  </p:cSld>
  <p:clrMapOvr>
    <a:masterClrMapping/>
  </p:clrMapOvr>
  <p:transition spd="slow" advClick="0" advTm="3000"/>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basetag"/>
  <p:tag name="KSO_WM_TEMPLATE_INDEX" val="20161341"/>
</p:tagLst>
</file>

<file path=ppt/tags/tag10.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20"/>
  <p:tag name="KSO_WM_SLIDE_INDEX" val="20"/>
  <p:tag name="KSO_WM_SLIDE_ITEM_CNT" val="0"/>
  <p:tag name="KSO_WM_SLIDE_TYPE" val="text"/>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4"/>
  <p:tag name="KSO_WM_SLIDE_INDEX" val="4"/>
  <p:tag name="KSO_WM_SLIDE_ITEM_CNT" val="0"/>
  <p:tag name="KSO_WM_SLIDE_TYPE" val="text"/>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13"/>
  <p:tag name="KSO_WM_SLIDE_INDEX" val="13"/>
  <p:tag name="KSO_WM_SLIDE_ITEM_CNT" val="0"/>
  <p:tag name="KSO_WM_SLIDE_TYPE" val="text"/>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16"/>
  <p:tag name="KSO_WM_SLIDE_INDEX" val="16"/>
  <p:tag name="KSO_WM_SLIDE_ITEM_CNT" val="0"/>
  <p:tag name="KSO_WM_SLIDE_TYPE" val="text"/>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12"/>
  <p:tag name="KSO_WM_SLIDE_INDEX" val="12"/>
  <p:tag name="KSO_WM_SLIDE_ITEM_CNT" val="0"/>
  <p:tag name="KSO_WM_SLIDE_TYPE" val="text"/>
  <p:tag name="KSO_WM_BEAUTIFY_FLAG" val="#wm#"/>
  <p:tag name="KSO_WM_SLIDE_POSITION" val="66*144"/>
  <p:tag name="KSO_WM_SLIDE_SIZE" val="828*343"/>
</p:tagLst>
</file>

<file path=ppt/tags/tag15.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25"/>
  <p:tag name="KSO_WM_SLIDE_INDEX" val="25"/>
  <p:tag name="KSO_WM_SLIDE_ITEM_CNT" val="0"/>
  <p:tag name="KSO_WM_SLIDE_TYPE" val="text"/>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14"/>
  <p:tag name="KSO_WM_SLIDE_INDEX" val="14"/>
  <p:tag name="KSO_WM_SLIDE_ITEM_CNT" val="0"/>
  <p:tag name="KSO_WM_SLIDE_TYPE" val="text"/>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29"/>
  <p:tag name="KSO_WM_SLIDE_INDEX" val="29"/>
  <p:tag name="KSO_WM_SLIDE_ITEM_CNT" val="0"/>
  <p:tag name="KSO_WM_SLIDE_TYPE" val="text"/>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11"/>
  <p:tag name="KSO_WM_SLIDE_INDEX" val="11"/>
  <p:tag name="KSO_WM_SLIDE_ITEM_CNT" val="0"/>
  <p:tag name="KSO_WM_SLIDE_TYPE" val="text"/>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37"/>
  <p:tag name="KSO_WM_SLIDE_INDEX" val="37"/>
  <p:tag name="KSO_WM_SLIDE_ITEM_CNT" val="0"/>
  <p:tag name="KSO_WM_SLIDE_TYPE" val="endPage"/>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basetag"/>
  <p:tag name="KSO_WM_TEMPLATE_INDEX" val="20161341"/>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TEMPLATE_THUMBS_INDEX" val="1、2、3、4、5、6、7、8、10、14、15、17、21、26、31、34、36、37"/>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1"/>
  <p:tag name="KSO_WM_SLIDE_INDEX" val="1"/>
  <p:tag name="KSO_WM_SLIDE_ITEM_CNT" val="0"/>
  <p:tag name="KSO_WM_SLIDE_TYPE" val="title"/>
  <p:tag name="KSO_WM_TEMPLATE_THUMBS_INDEX" val="1、2、3、4、5、6、7、8、10、14、15、17、21、26、31、34、36、37"/>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2"/>
  <p:tag name="KSO_WM_SLIDE_INDEX" val="2"/>
  <p:tag name="KSO_WM_SLIDE_ITEM_CNT" val="0"/>
  <p:tag name="KSO_WM_SLIDE_TYPE" val="text"/>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22"/>
  <p:tag name="KSO_WM_SLIDE_INDEX" val="22"/>
  <p:tag name="KSO_WM_SLIDE_ITEM_CNT" val="0"/>
  <p:tag name="KSO_WM_SLIDE_TYPE" val="text"/>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8"/>
  <p:tag name="KSO_WM_SLIDE_INDEX" val="8"/>
  <p:tag name="KSO_WM_SLIDE_ITEM_CNT" val="0"/>
  <p:tag name="KSO_WM_SLIDE_TYPE" val="text"/>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5"/>
  <p:tag name="KSO_WM_SLIDE_INDEX" val="5"/>
  <p:tag name="KSO_WM_SLIDE_ITEM_CNT" val="0"/>
  <p:tag name="KSO_WM_SLIDE_TYPE" val="text"/>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basetag"/>
  <p:tag name="KSO_WM_TEMPLATE_INDEX" val="20161341"/>
  <p:tag name="KSO_WM_TAG_VERSION" val="1.0"/>
  <p:tag name="KSO_WM_SLIDE_ID" val="basetag20161341_6"/>
  <p:tag name="KSO_WM_SLIDE_INDEX" val="6"/>
  <p:tag name="KSO_WM_SLIDE_ITEM_CNT" val="0"/>
  <p:tag name="KSO_WM_SLIDE_TYPE" val="contents"/>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TotalTime>
  <Words>1003</Words>
  <Application>Microsoft Office PowerPoint</Application>
  <PresentationFormat>自定义</PresentationFormat>
  <Paragraphs>160</Paragraphs>
  <Slides>19</Slides>
  <Notes>5</Notes>
  <HiddenSlides>0</HiddenSlides>
  <MMClips>0</MMClips>
  <ScaleCrop>false</ScaleCrop>
  <HeadingPairs>
    <vt:vector size="4" baseType="variant">
      <vt:variant>
        <vt:lpstr>主题</vt:lpstr>
      </vt:variant>
      <vt:variant>
        <vt:i4>1</vt:i4>
      </vt:variant>
      <vt:variant>
        <vt:lpstr>幻灯片标题</vt:lpstr>
      </vt:variant>
      <vt:variant>
        <vt:i4>19</vt:i4>
      </vt:variant>
    </vt:vector>
  </HeadingPairs>
  <TitlesOfParts>
    <vt:vector size="20" baseType="lpstr">
      <vt:lpstr>Office 主题​​</vt:lpstr>
      <vt:lpstr>幻灯片 1</vt:lpstr>
      <vt:lpstr>Pneumonia</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Thanks for viewing</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王珩</dc:creator>
  <cp:lastModifiedBy>Emmet Zhao</cp:lastModifiedBy>
  <cp:revision>9</cp:revision>
  <dcterms:created xsi:type="dcterms:W3CDTF">2018-08-06T16:17:00Z</dcterms:created>
  <dcterms:modified xsi:type="dcterms:W3CDTF">2018-08-07T19:12:07Z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